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0e2fa4a16c45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6e1dfadec146f9"/>
  </p:sldMasterIdLst>
  <p:sldIdLst>
    <p:sldId xmlns:r="http://schemas.openxmlformats.org/officeDocument/2006/relationships" id="256" r:id="R6373795bd3c54961"/>
    <p:sldId xmlns:r="http://schemas.openxmlformats.org/officeDocument/2006/relationships" id="257" r:id="R8fc8f27e8047422c"/>
    <p:sldId xmlns:r="http://schemas.openxmlformats.org/officeDocument/2006/relationships" id="258" r:id="R87b86fee53824882"/>
    <p:sldId xmlns:r="http://schemas.openxmlformats.org/officeDocument/2006/relationships" id="259" r:id="R26f92290e96c4c15"/>
    <p:sldId xmlns:r="http://schemas.openxmlformats.org/officeDocument/2006/relationships" id="260" r:id="R695144c4328847ac"/>
    <p:sldId xmlns:r="http://schemas.openxmlformats.org/officeDocument/2006/relationships" id="261" r:id="R8d81eeeed1054937"/>
    <p:sldId xmlns:r="http://schemas.openxmlformats.org/officeDocument/2006/relationships" id="262" r:id="Rbb70f0045e5046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e1dfadec146f9" /><Relationship Type="http://schemas.openxmlformats.org/officeDocument/2006/relationships/slide" Target="/ppt/slides/slide1.xml" Id="R6373795bd3c54961" /><Relationship Type="http://schemas.openxmlformats.org/officeDocument/2006/relationships/slide" Target="/ppt/slides/slide2.xml" Id="R8fc8f27e8047422c" /><Relationship Type="http://schemas.openxmlformats.org/officeDocument/2006/relationships/slide" Target="/ppt/slides/slide3.xml" Id="R87b86fee53824882" /><Relationship Type="http://schemas.openxmlformats.org/officeDocument/2006/relationships/slide" Target="/ppt/slides/slide4.xml" Id="R26f92290e96c4c15" /><Relationship Type="http://schemas.openxmlformats.org/officeDocument/2006/relationships/slide" Target="/ppt/slides/slide5.xml" Id="R695144c4328847ac" /><Relationship Type="http://schemas.openxmlformats.org/officeDocument/2006/relationships/slide" Target="/ppt/slides/slide6.xml" Id="R8d81eeeed1054937" /><Relationship Type="http://schemas.openxmlformats.org/officeDocument/2006/relationships/slide" Target="/ppt/slides/slide7.xml" Id="Rbb70f0045e5046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a7fffe1574f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f10e3832647ee" /><Relationship Type="http://schemas.openxmlformats.org/officeDocument/2006/relationships/theme" Target="/ppt/slideMasters/theme/theme1.xml" Id="Rbea3f53bbcb44b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1f10e3832647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14abba1fb4b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b6eb1fc8345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dc8cc817647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297391f7c4b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6a55dfe2846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289f5525f47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7efe5427e4f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LANAAS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1 574 512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24 623 537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24 662 282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ANDREAS 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Andreas Aas, Løvika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926 324 306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