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55e14585ee43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903b0c8a4e4579"/>
  </p:sldMasterIdLst>
  <p:sldIdLst>
    <p:sldId xmlns:r="http://schemas.openxmlformats.org/officeDocument/2006/relationships" id="256" r:id="Rf882c1de3896401d"/>
    <p:sldId xmlns:r="http://schemas.openxmlformats.org/officeDocument/2006/relationships" id="257" r:id="R1d5cfcc276d1463f"/>
    <p:sldId xmlns:r="http://schemas.openxmlformats.org/officeDocument/2006/relationships" id="258" r:id="R224f6857c8354693"/>
    <p:sldId xmlns:r="http://schemas.openxmlformats.org/officeDocument/2006/relationships" id="259" r:id="R267b678e47e84989"/>
    <p:sldId xmlns:r="http://schemas.openxmlformats.org/officeDocument/2006/relationships" id="260" r:id="R6f389b44e0b249f0"/>
    <p:sldId xmlns:r="http://schemas.openxmlformats.org/officeDocument/2006/relationships" id="261" r:id="R6de98bd563b44bc3"/>
    <p:sldId xmlns:r="http://schemas.openxmlformats.org/officeDocument/2006/relationships" id="262" r:id="R8ed90a6855ce44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903b0c8a4e4579" /><Relationship Type="http://schemas.openxmlformats.org/officeDocument/2006/relationships/slide" Target="/ppt/slides/slide1.xml" Id="Rf882c1de3896401d" /><Relationship Type="http://schemas.openxmlformats.org/officeDocument/2006/relationships/slide" Target="/ppt/slides/slide2.xml" Id="R1d5cfcc276d1463f" /><Relationship Type="http://schemas.openxmlformats.org/officeDocument/2006/relationships/slide" Target="/ppt/slides/slide3.xml" Id="R224f6857c8354693" /><Relationship Type="http://schemas.openxmlformats.org/officeDocument/2006/relationships/slide" Target="/ppt/slides/slide4.xml" Id="R267b678e47e84989" /><Relationship Type="http://schemas.openxmlformats.org/officeDocument/2006/relationships/slide" Target="/ppt/slides/slide5.xml" Id="R6f389b44e0b249f0" /><Relationship Type="http://schemas.openxmlformats.org/officeDocument/2006/relationships/slide" Target="/ppt/slides/slide6.xml" Id="R6de98bd563b44bc3" /><Relationship Type="http://schemas.openxmlformats.org/officeDocument/2006/relationships/slide" Target="/ppt/slides/slide7.xml" Id="R8ed90a6855ce44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458e2d3ce842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2ee2a345c467c" /><Relationship Type="http://schemas.openxmlformats.org/officeDocument/2006/relationships/theme" Target="/ppt/slideMasters/theme/theme1.xml" Id="R557498cd11a144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d2ee2a345c46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a5ba025d64b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45f513e2f45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00b79936d4c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6c7c5318f45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f653b77c942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50ebf11b74f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38345248a4a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HILDING HAGEN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HILDING HAGEN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3 501 191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127 620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654 202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HILDING ANDREASSEN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926 317 539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