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395a68ef1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2d95e93a846ce"/>
  </p:sldMasterIdLst>
  <p:sldIdLst>
    <p:sldId xmlns:r="http://schemas.openxmlformats.org/officeDocument/2006/relationships" id="256" r:id="Rf0608c0558e24463"/>
    <p:sldId xmlns:r="http://schemas.openxmlformats.org/officeDocument/2006/relationships" id="257" r:id="Rdf63bbfeed094817"/>
    <p:sldId xmlns:r="http://schemas.openxmlformats.org/officeDocument/2006/relationships" id="258" r:id="R38efa8098af94c0f"/>
    <p:sldId xmlns:r="http://schemas.openxmlformats.org/officeDocument/2006/relationships" id="259" r:id="Refd67145e6744de2"/>
    <p:sldId xmlns:r="http://schemas.openxmlformats.org/officeDocument/2006/relationships" id="260" r:id="R696c092fd59a4f2b"/>
    <p:sldId xmlns:r="http://schemas.openxmlformats.org/officeDocument/2006/relationships" id="261" r:id="Rc3088565229d4897"/>
    <p:sldId xmlns:r="http://schemas.openxmlformats.org/officeDocument/2006/relationships" id="262" r:id="R9a929fd62704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2d95e93a846ce" /><Relationship Type="http://schemas.openxmlformats.org/officeDocument/2006/relationships/slide" Target="/ppt/slides/slide1.xml" Id="Rf0608c0558e24463" /><Relationship Type="http://schemas.openxmlformats.org/officeDocument/2006/relationships/slide" Target="/ppt/slides/slide2.xml" Id="Rdf63bbfeed094817" /><Relationship Type="http://schemas.openxmlformats.org/officeDocument/2006/relationships/slide" Target="/ppt/slides/slide3.xml" Id="R38efa8098af94c0f" /><Relationship Type="http://schemas.openxmlformats.org/officeDocument/2006/relationships/slide" Target="/ppt/slides/slide4.xml" Id="Refd67145e6744de2" /><Relationship Type="http://schemas.openxmlformats.org/officeDocument/2006/relationships/slide" Target="/ppt/slides/slide5.xml" Id="R696c092fd59a4f2b" /><Relationship Type="http://schemas.openxmlformats.org/officeDocument/2006/relationships/slide" Target="/ppt/slides/slide6.xml" Id="Rc3088565229d4897" /><Relationship Type="http://schemas.openxmlformats.org/officeDocument/2006/relationships/slide" Target="/ppt/slides/slide7.xml" Id="R9a929fd62704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7841242bd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0b8389c1450d" /><Relationship Type="http://schemas.openxmlformats.org/officeDocument/2006/relationships/theme" Target="/ppt/slideMasters/theme/theme1.xml" Id="R2d68246acd31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b0b8389c1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756e3a88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bec2a0b9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ff99183f8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a7f8db6f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a0ddff46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3bb2e26b3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bf1b1dda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2A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ADNAN ABBAS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Lutvannsveien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926 312 480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