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5f82408ee4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6b1ce23ef443e"/>
  </p:sldMasterIdLst>
  <p:sldIdLst>
    <p:sldId xmlns:r="http://schemas.openxmlformats.org/officeDocument/2006/relationships" id="256" r:id="Rce88a4ae5371462c"/>
    <p:sldId xmlns:r="http://schemas.openxmlformats.org/officeDocument/2006/relationships" id="257" r:id="R08d2901618974126"/>
    <p:sldId xmlns:r="http://schemas.openxmlformats.org/officeDocument/2006/relationships" id="258" r:id="Rd0b0e8d5033e4a4e"/>
    <p:sldId xmlns:r="http://schemas.openxmlformats.org/officeDocument/2006/relationships" id="259" r:id="Ra19958c5d8a94f16"/>
    <p:sldId xmlns:r="http://schemas.openxmlformats.org/officeDocument/2006/relationships" id="260" r:id="Rfbc64d38667f41f4"/>
    <p:sldId xmlns:r="http://schemas.openxmlformats.org/officeDocument/2006/relationships" id="261" r:id="R81acd56fe44c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6b1ce23ef443e" /><Relationship Type="http://schemas.openxmlformats.org/officeDocument/2006/relationships/slide" Target="/ppt/slides/slide1.xml" Id="Rce88a4ae5371462c" /><Relationship Type="http://schemas.openxmlformats.org/officeDocument/2006/relationships/slide" Target="/ppt/slides/slide2.xml" Id="R08d2901618974126" /><Relationship Type="http://schemas.openxmlformats.org/officeDocument/2006/relationships/slide" Target="/ppt/slides/slide3.xml" Id="Rd0b0e8d5033e4a4e" /><Relationship Type="http://schemas.openxmlformats.org/officeDocument/2006/relationships/slide" Target="/ppt/slides/slide4.xml" Id="Ra19958c5d8a94f16" /><Relationship Type="http://schemas.openxmlformats.org/officeDocument/2006/relationships/slide" Target="/ppt/slides/slide5.xml" Id="Rfbc64d38667f41f4" /><Relationship Type="http://schemas.openxmlformats.org/officeDocument/2006/relationships/slide" Target="/ppt/slides/slide6.xml" Id="R81acd56fe44c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f14540069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e00be3ace47ba" /><Relationship Type="http://schemas.openxmlformats.org/officeDocument/2006/relationships/theme" Target="/ppt/slideMasters/theme/theme1.xml" Id="Rfe824295329b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6e00be3ace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b875aa692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8e7217b2f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854e8dad5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0b6ed77ae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f55d41318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978173740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2A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Lutvannsveien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926 312 480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