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2138266d2134b6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3c0c207f8bd4141"/>
  </p:sldMasterIdLst>
  <p:sldIdLst>
    <p:sldId xmlns:r="http://schemas.openxmlformats.org/officeDocument/2006/relationships" id="256" r:id="R5af2b4c7c3094f24"/>
    <p:sldId xmlns:r="http://schemas.openxmlformats.org/officeDocument/2006/relationships" id="257" r:id="R6a28a71535774674"/>
    <p:sldId xmlns:r="http://schemas.openxmlformats.org/officeDocument/2006/relationships" id="258" r:id="Rbbb170afd7974f0d"/>
    <p:sldId xmlns:r="http://schemas.openxmlformats.org/officeDocument/2006/relationships" id="259" r:id="R5facbf233dba4ba8"/>
    <p:sldId xmlns:r="http://schemas.openxmlformats.org/officeDocument/2006/relationships" id="260" r:id="R3a31503c39524a3e"/>
    <p:sldId xmlns:r="http://schemas.openxmlformats.org/officeDocument/2006/relationships" id="261" r:id="R6e4fef3118014a54"/>
    <p:sldId xmlns:r="http://schemas.openxmlformats.org/officeDocument/2006/relationships" id="262" r:id="R51ae6808bdb24dc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3c0c207f8bd4141" /><Relationship Type="http://schemas.openxmlformats.org/officeDocument/2006/relationships/slide" Target="/ppt/slides/slide1.xml" Id="R5af2b4c7c3094f24" /><Relationship Type="http://schemas.openxmlformats.org/officeDocument/2006/relationships/slide" Target="/ppt/slides/slide2.xml" Id="R6a28a71535774674" /><Relationship Type="http://schemas.openxmlformats.org/officeDocument/2006/relationships/slide" Target="/ppt/slides/slide3.xml" Id="Rbbb170afd7974f0d" /><Relationship Type="http://schemas.openxmlformats.org/officeDocument/2006/relationships/slide" Target="/ppt/slides/slide4.xml" Id="R5facbf233dba4ba8" /><Relationship Type="http://schemas.openxmlformats.org/officeDocument/2006/relationships/slide" Target="/ppt/slides/slide5.xml" Id="R3a31503c39524a3e" /><Relationship Type="http://schemas.openxmlformats.org/officeDocument/2006/relationships/slide" Target="/ppt/slides/slide6.xml" Id="R6e4fef3118014a54" /><Relationship Type="http://schemas.openxmlformats.org/officeDocument/2006/relationships/slide" Target="/ppt/slides/slide7.xml" Id="R51ae6808bdb24dc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1949686babd48a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393509afcc4e4f" /><Relationship Type="http://schemas.openxmlformats.org/officeDocument/2006/relationships/theme" Target="/ppt/slideMasters/theme/theme1.xml" Id="R5f199ee3abc3417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0393509afcc4e4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04c1624f5e414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28be7b2b894de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662c70617c4ce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093041ee62484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e491defb2f4b1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aae536a04648d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3e78bfd59e4b7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ACJ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ACJ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ACJ INVEST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ACJ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ACJ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ACJ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−13 941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10 323 242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92 326 066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92 437 021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ACJ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ALF CHRISTIAN JELSA  –  100,0 %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JAN HENRIK JELSA  –  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ACJ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Luramyrveien 65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4313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926 304 488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ACJ INVEST AS</a:t>
            </a:r>
          </a:p>
        </p:txBody>
      </p:sp>
    </p:spTree>
  </p:cSld>
  <p:clrMapOvr>
    <a:masterClrMapping xmlns:a="http://schemas.openxmlformats.org/drawingml/2006/main"/>
  </p:clrMapOvr>
</p:sld>
</file>