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e04bce4d22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a43c51fb8407a"/>
  </p:sldMasterIdLst>
  <p:sldIdLst>
    <p:sldId xmlns:r="http://schemas.openxmlformats.org/officeDocument/2006/relationships" id="256" r:id="R9fcf3b96b8a842f4"/>
    <p:sldId xmlns:r="http://schemas.openxmlformats.org/officeDocument/2006/relationships" id="257" r:id="R2fd002832fee433a"/>
    <p:sldId xmlns:r="http://schemas.openxmlformats.org/officeDocument/2006/relationships" id="258" r:id="Ra7907e970a0a4227"/>
    <p:sldId xmlns:r="http://schemas.openxmlformats.org/officeDocument/2006/relationships" id="259" r:id="R9dd2b866bdfd4705"/>
    <p:sldId xmlns:r="http://schemas.openxmlformats.org/officeDocument/2006/relationships" id="260" r:id="Rdc499387dbe744d4"/>
    <p:sldId xmlns:r="http://schemas.openxmlformats.org/officeDocument/2006/relationships" id="261" r:id="R4eabec279e3b4a84"/>
    <p:sldId xmlns:r="http://schemas.openxmlformats.org/officeDocument/2006/relationships" id="262" r:id="R7b62b0940625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a43c51fb8407a" /><Relationship Type="http://schemas.openxmlformats.org/officeDocument/2006/relationships/slide" Target="/ppt/slides/slide1.xml" Id="R9fcf3b96b8a842f4" /><Relationship Type="http://schemas.openxmlformats.org/officeDocument/2006/relationships/slide" Target="/ppt/slides/slide2.xml" Id="R2fd002832fee433a" /><Relationship Type="http://schemas.openxmlformats.org/officeDocument/2006/relationships/slide" Target="/ppt/slides/slide3.xml" Id="Ra7907e970a0a4227" /><Relationship Type="http://schemas.openxmlformats.org/officeDocument/2006/relationships/slide" Target="/ppt/slides/slide4.xml" Id="R9dd2b866bdfd4705" /><Relationship Type="http://schemas.openxmlformats.org/officeDocument/2006/relationships/slide" Target="/ppt/slides/slide5.xml" Id="Rdc499387dbe744d4" /><Relationship Type="http://schemas.openxmlformats.org/officeDocument/2006/relationships/slide" Target="/ppt/slides/slide6.xml" Id="R4eabec279e3b4a84" /><Relationship Type="http://schemas.openxmlformats.org/officeDocument/2006/relationships/slide" Target="/ppt/slides/slide7.xml" Id="R7b62b0940625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e5ed51f9341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b791a9fab49bd" /><Relationship Type="http://schemas.openxmlformats.org/officeDocument/2006/relationships/theme" Target="/ppt/slideMasters/theme/theme1.xml" Id="Rad800b29992a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ab791a9fab49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747ad15c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74faf4cf47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f51c7df441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fcd0da0e5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35de8ed8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5e32de31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871f3ec75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92 956 542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