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2b938e66db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6ee1432a842dc"/>
  </p:sldMasterIdLst>
  <p:sldIdLst>
    <p:sldId xmlns:r="http://schemas.openxmlformats.org/officeDocument/2006/relationships" id="256" r:id="Rfa4fa2e888ad4388"/>
    <p:sldId xmlns:r="http://schemas.openxmlformats.org/officeDocument/2006/relationships" id="257" r:id="Rfd1dc59dea2d42d0"/>
    <p:sldId xmlns:r="http://schemas.openxmlformats.org/officeDocument/2006/relationships" id="258" r:id="R4f0611fc07b04798"/>
    <p:sldId xmlns:r="http://schemas.openxmlformats.org/officeDocument/2006/relationships" id="259" r:id="R31d95eb2336a48c3"/>
    <p:sldId xmlns:r="http://schemas.openxmlformats.org/officeDocument/2006/relationships" id="260" r:id="Rc9efc16e892d4667"/>
    <p:sldId xmlns:r="http://schemas.openxmlformats.org/officeDocument/2006/relationships" id="261" r:id="Rabc16cf7a3ba4b34"/>
    <p:sldId xmlns:r="http://schemas.openxmlformats.org/officeDocument/2006/relationships" id="262" r:id="Rdf323a60b320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6ee1432a842dc" /><Relationship Type="http://schemas.openxmlformats.org/officeDocument/2006/relationships/slide" Target="/ppt/slides/slide1.xml" Id="Rfa4fa2e888ad4388" /><Relationship Type="http://schemas.openxmlformats.org/officeDocument/2006/relationships/slide" Target="/ppt/slides/slide2.xml" Id="Rfd1dc59dea2d42d0" /><Relationship Type="http://schemas.openxmlformats.org/officeDocument/2006/relationships/slide" Target="/ppt/slides/slide3.xml" Id="R4f0611fc07b04798" /><Relationship Type="http://schemas.openxmlformats.org/officeDocument/2006/relationships/slide" Target="/ppt/slides/slide4.xml" Id="R31d95eb2336a48c3" /><Relationship Type="http://schemas.openxmlformats.org/officeDocument/2006/relationships/slide" Target="/ppt/slides/slide5.xml" Id="Rc9efc16e892d4667" /><Relationship Type="http://schemas.openxmlformats.org/officeDocument/2006/relationships/slide" Target="/ppt/slides/slide6.xml" Id="Rabc16cf7a3ba4b34" /><Relationship Type="http://schemas.openxmlformats.org/officeDocument/2006/relationships/slide" Target="/ppt/slides/slide7.xml" Id="Rdf323a60b320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1d2032fab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88e571cd34604" /><Relationship Type="http://schemas.openxmlformats.org/officeDocument/2006/relationships/theme" Target="/ppt/slideMasters/theme/theme1.xml" Id="R1a5d8b080c2f4a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788e571cd3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b7d2df895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63ea08ae245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2fcd9401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5b547c1a846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b55f08bdd4c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c3665a6f147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28caadead41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HYLLSTEIN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HYLLSTEIN AS ble etablert [år] og holder til i Høylandet.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11 768 997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12 287 492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MØRKVED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Mørkved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