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9683f243c6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7b028067064808"/>
  </p:sldMasterIdLst>
  <p:sldIdLst>
    <p:sldId xmlns:r="http://schemas.openxmlformats.org/officeDocument/2006/relationships" id="256" r:id="Reafda79df1e64510"/>
    <p:sldId xmlns:r="http://schemas.openxmlformats.org/officeDocument/2006/relationships" id="257" r:id="R456eaa3611df4ec1"/>
    <p:sldId xmlns:r="http://schemas.openxmlformats.org/officeDocument/2006/relationships" id="258" r:id="R659fb447b0d84d55"/>
    <p:sldId xmlns:r="http://schemas.openxmlformats.org/officeDocument/2006/relationships" id="259" r:id="R418883228a7e4738"/>
    <p:sldId xmlns:r="http://schemas.openxmlformats.org/officeDocument/2006/relationships" id="260" r:id="R8e0bee37715f4694"/>
    <p:sldId xmlns:r="http://schemas.openxmlformats.org/officeDocument/2006/relationships" id="261" r:id="Rd1ac223d34364891"/>
    <p:sldId xmlns:r="http://schemas.openxmlformats.org/officeDocument/2006/relationships" id="262" r:id="Rea6f048499474c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b028067064808" /><Relationship Type="http://schemas.openxmlformats.org/officeDocument/2006/relationships/slide" Target="/ppt/slides/slide1.xml" Id="Reafda79df1e64510" /><Relationship Type="http://schemas.openxmlformats.org/officeDocument/2006/relationships/slide" Target="/ppt/slides/slide2.xml" Id="R456eaa3611df4ec1" /><Relationship Type="http://schemas.openxmlformats.org/officeDocument/2006/relationships/slide" Target="/ppt/slides/slide3.xml" Id="R659fb447b0d84d55" /><Relationship Type="http://schemas.openxmlformats.org/officeDocument/2006/relationships/slide" Target="/ppt/slides/slide4.xml" Id="R418883228a7e4738" /><Relationship Type="http://schemas.openxmlformats.org/officeDocument/2006/relationships/slide" Target="/ppt/slides/slide5.xml" Id="R8e0bee37715f4694" /><Relationship Type="http://schemas.openxmlformats.org/officeDocument/2006/relationships/slide" Target="/ppt/slides/slide6.xml" Id="Rd1ac223d34364891" /><Relationship Type="http://schemas.openxmlformats.org/officeDocument/2006/relationships/slide" Target="/ppt/slides/slide7.xml" Id="Rea6f048499474c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c1e98b7fe04d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028ecb0d9482d" /><Relationship Type="http://schemas.openxmlformats.org/officeDocument/2006/relationships/theme" Target="/ppt/slideMasters/theme/theme1.xml" Id="R1e8e4b0f09254f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4028ecb0d948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ade49b69147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59243caa74b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264ae8eb14e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8be75bb484c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3a50be50348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c6900e83c47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f8c10106248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SESU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20 306 554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64 649 241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64 708 912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STEWART WILLIAM BERG  –  59,9 %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WILLIAM 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HELÈN BERG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926 275 607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