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fbc65940af40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20ffc1e5924f6f"/>
  </p:sldMasterIdLst>
  <p:sldIdLst>
    <p:sldId xmlns:r="http://schemas.openxmlformats.org/officeDocument/2006/relationships" id="256" r:id="R30eaa347943b45e5"/>
    <p:sldId xmlns:r="http://schemas.openxmlformats.org/officeDocument/2006/relationships" id="257" r:id="R363d14d828fa4b68"/>
    <p:sldId xmlns:r="http://schemas.openxmlformats.org/officeDocument/2006/relationships" id="258" r:id="Rfd4a0cd6f3344941"/>
    <p:sldId xmlns:r="http://schemas.openxmlformats.org/officeDocument/2006/relationships" id="259" r:id="R300e1a03bbbd4b26"/>
    <p:sldId xmlns:r="http://schemas.openxmlformats.org/officeDocument/2006/relationships" id="260" r:id="R752ebf3fefb8493b"/>
    <p:sldId xmlns:r="http://schemas.openxmlformats.org/officeDocument/2006/relationships" id="261" r:id="Ra630cf4186df49c7"/>
    <p:sldId xmlns:r="http://schemas.openxmlformats.org/officeDocument/2006/relationships" id="262" r:id="Ra2872c94292041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0ffc1e5924f6f" /><Relationship Type="http://schemas.openxmlformats.org/officeDocument/2006/relationships/slide" Target="/ppt/slides/slide1.xml" Id="R30eaa347943b45e5" /><Relationship Type="http://schemas.openxmlformats.org/officeDocument/2006/relationships/slide" Target="/ppt/slides/slide2.xml" Id="R363d14d828fa4b68" /><Relationship Type="http://schemas.openxmlformats.org/officeDocument/2006/relationships/slide" Target="/ppt/slides/slide3.xml" Id="Rfd4a0cd6f3344941" /><Relationship Type="http://schemas.openxmlformats.org/officeDocument/2006/relationships/slide" Target="/ppt/slides/slide4.xml" Id="R300e1a03bbbd4b26" /><Relationship Type="http://schemas.openxmlformats.org/officeDocument/2006/relationships/slide" Target="/ppt/slides/slide5.xml" Id="R752ebf3fefb8493b" /><Relationship Type="http://schemas.openxmlformats.org/officeDocument/2006/relationships/slide" Target="/ppt/slides/slide6.xml" Id="Ra630cf4186df49c7" /><Relationship Type="http://schemas.openxmlformats.org/officeDocument/2006/relationships/slide" Target="/ppt/slides/slide7.xml" Id="Ra2872c94292041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888f5fa2440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bda755b814d88" /><Relationship Type="http://schemas.openxmlformats.org/officeDocument/2006/relationships/theme" Target="/ppt/slideMasters/theme/theme1.xml" Id="R4c18ba80985f4e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8bda755b814d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5d07c307040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d30f03cef4a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89bad50644d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e48a6b8274e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414c2aad24a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c524e29564d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3602410214a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 STUDIO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STUDIO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3 433 696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41 198 685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41 281 405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MAREN B TOLLNES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bjorgstudios@gmail.com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www.bjorgstudios.com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926 203 959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