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c93081fe6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193ddae574326"/>
  </p:sldMasterIdLst>
  <p:sldIdLst>
    <p:sldId xmlns:r="http://schemas.openxmlformats.org/officeDocument/2006/relationships" id="256" r:id="R1e72317b19db461d"/>
    <p:sldId xmlns:r="http://schemas.openxmlformats.org/officeDocument/2006/relationships" id="257" r:id="Ra6afb3b9497f46c1"/>
    <p:sldId xmlns:r="http://schemas.openxmlformats.org/officeDocument/2006/relationships" id="258" r:id="Rfa5232bf938c4530"/>
    <p:sldId xmlns:r="http://schemas.openxmlformats.org/officeDocument/2006/relationships" id="259" r:id="R27a4594d711642e0"/>
    <p:sldId xmlns:r="http://schemas.openxmlformats.org/officeDocument/2006/relationships" id="260" r:id="Rec602503578c4b3b"/>
    <p:sldId xmlns:r="http://schemas.openxmlformats.org/officeDocument/2006/relationships" id="261" r:id="Rf2612f4dbd4d4afc"/>
    <p:sldId xmlns:r="http://schemas.openxmlformats.org/officeDocument/2006/relationships" id="262" r:id="R0173eb095415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193ddae574326" /><Relationship Type="http://schemas.openxmlformats.org/officeDocument/2006/relationships/slide" Target="/ppt/slides/slide1.xml" Id="R1e72317b19db461d" /><Relationship Type="http://schemas.openxmlformats.org/officeDocument/2006/relationships/slide" Target="/ppt/slides/slide2.xml" Id="Ra6afb3b9497f46c1" /><Relationship Type="http://schemas.openxmlformats.org/officeDocument/2006/relationships/slide" Target="/ppt/slides/slide3.xml" Id="Rfa5232bf938c4530" /><Relationship Type="http://schemas.openxmlformats.org/officeDocument/2006/relationships/slide" Target="/ppt/slides/slide4.xml" Id="R27a4594d711642e0" /><Relationship Type="http://schemas.openxmlformats.org/officeDocument/2006/relationships/slide" Target="/ppt/slides/slide5.xml" Id="Rec602503578c4b3b" /><Relationship Type="http://schemas.openxmlformats.org/officeDocument/2006/relationships/slide" Target="/ppt/slides/slide6.xml" Id="Rf2612f4dbd4d4afc" /><Relationship Type="http://schemas.openxmlformats.org/officeDocument/2006/relationships/slide" Target="/ppt/slides/slide7.xml" Id="R0173eb095415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e75be98a1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2959db6a04581" /><Relationship Type="http://schemas.openxmlformats.org/officeDocument/2006/relationships/theme" Target="/ppt/slideMasters/theme/theme1.xml" Id="R2bffdf4d564e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42959db6a045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c4fd8987e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2e2ab2eb1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5cb5fe16944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69a5af73f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0a06c5ef4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be478743b4b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248d0151b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KARL JØRGEN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