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05b03986c742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19ad0d69494ee5"/>
  </p:sldMasterIdLst>
  <p:sldIdLst>
    <p:sldId xmlns:r="http://schemas.openxmlformats.org/officeDocument/2006/relationships" id="256" r:id="R8c189b27c4784d3b"/>
    <p:sldId xmlns:r="http://schemas.openxmlformats.org/officeDocument/2006/relationships" id="257" r:id="Rec272b9b2ab74971"/>
    <p:sldId xmlns:r="http://schemas.openxmlformats.org/officeDocument/2006/relationships" id="258" r:id="R71e92931000848ea"/>
    <p:sldId xmlns:r="http://schemas.openxmlformats.org/officeDocument/2006/relationships" id="259" r:id="R8b5638575ae84752"/>
    <p:sldId xmlns:r="http://schemas.openxmlformats.org/officeDocument/2006/relationships" id="260" r:id="R90ec96534e3c4e9b"/>
    <p:sldId xmlns:r="http://schemas.openxmlformats.org/officeDocument/2006/relationships" id="261" r:id="Rf87b94e8be7d4b33"/>
    <p:sldId xmlns:r="http://schemas.openxmlformats.org/officeDocument/2006/relationships" id="262" r:id="R3e6e1329a69d41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19ad0d69494ee5" /><Relationship Type="http://schemas.openxmlformats.org/officeDocument/2006/relationships/slide" Target="/ppt/slides/slide1.xml" Id="R8c189b27c4784d3b" /><Relationship Type="http://schemas.openxmlformats.org/officeDocument/2006/relationships/slide" Target="/ppt/slides/slide2.xml" Id="Rec272b9b2ab74971" /><Relationship Type="http://schemas.openxmlformats.org/officeDocument/2006/relationships/slide" Target="/ppt/slides/slide3.xml" Id="R71e92931000848ea" /><Relationship Type="http://schemas.openxmlformats.org/officeDocument/2006/relationships/slide" Target="/ppt/slides/slide4.xml" Id="R8b5638575ae84752" /><Relationship Type="http://schemas.openxmlformats.org/officeDocument/2006/relationships/slide" Target="/ppt/slides/slide5.xml" Id="R90ec96534e3c4e9b" /><Relationship Type="http://schemas.openxmlformats.org/officeDocument/2006/relationships/slide" Target="/ppt/slides/slide6.xml" Id="Rf87b94e8be7d4b33" /><Relationship Type="http://schemas.openxmlformats.org/officeDocument/2006/relationships/slide" Target="/ppt/slides/slide7.xml" Id="R3e6e1329a69d41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960ff490f940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b1d75fbdd4a22" /><Relationship Type="http://schemas.openxmlformats.org/officeDocument/2006/relationships/theme" Target="/ppt/slideMasters/theme/theme1.xml" Id="R6ca4caae87fd48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7b1d75fbdd4a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bd27594c245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8e5a544dd4b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b4dfd6af546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68efcaac340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f908a1c1804f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c895922d942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cd61d1e4d4c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VARDÅSTOPPEN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VARDÅSTOPPEN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−30 996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678 043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22 638 247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23 160 756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HOLDBREKKEN BACHKE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Fredrik Holdbrekken Bachke, Røykenveien 197A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1386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fredrikbac@gmail.com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926 201 913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VARDÅSTOPPEN AS</a:t>
            </a:r>
          </a:p>
        </p:txBody>
      </p:sp>
    </p:spTree>
  </p:cSld>
  <p:clrMapOvr>
    <a:masterClrMapping xmlns:a="http://schemas.openxmlformats.org/drawingml/2006/main"/>
  </p:clrMapOvr>
</p:sld>
</file>