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759b0626c949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4b21f58b14488c"/>
  </p:sldMasterIdLst>
  <p:sldIdLst>
    <p:sldId xmlns:r="http://schemas.openxmlformats.org/officeDocument/2006/relationships" id="256" r:id="R1cb6d08d22b3419a"/>
    <p:sldId xmlns:r="http://schemas.openxmlformats.org/officeDocument/2006/relationships" id="257" r:id="Rf45953d8a8b446ba"/>
    <p:sldId xmlns:r="http://schemas.openxmlformats.org/officeDocument/2006/relationships" id="258" r:id="R9199de58c2e34aa3"/>
    <p:sldId xmlns:r="http://schemas.openxmlformats.org/officeDocument/2006/relationships" id="259" r:id="R5f6317fa221f4fe2"/>
    <p:sldId xmlns:r="http://schemas.openxmlformats.org/officeDocument/2006/relationships" id="260" r:id="Rc37b47332bf64ae9"/>
    <p:sldId xmlns:r="http://schemas.openxmlformats.org/officeDocument/2006/relationships" id="261" r:id="R90e0062914534931"/>
    <p:sldId xmlns:r="http://schemas.openxmlformats.org/officeDocument/2006/relationships" id="262" r:id="Rf700677b6def4a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4b21f58b14488c" /><Relationship Type="http://schemas.openxmlformats.org/officeDocument/2006/relationships/slide" Target="/ppt/slides/slide1.xml" Id="R1cb6d08d22b3419a" /><Relationship Type="http://schemas.openxmlformats.org/officeDocument/2006/relationships/slide" Target="/ppt/slides/slide2.xml" Id="Rf45953d8a8b446ba" /><Relationship Type="http://schemas.openxmlformats.org/officeDocument/2006/relationships/slide" Target="/ppt/slides/slide3.xml" Id="R9199de58c2e34aa3" /><Relationship Type="http://schemas.openxmlformats.org/officeDocument/2006/relationships/slide" Target="/ppt/slides/slide4.xml" Id="R5f6317fa221f4fe2" /><Relationship Type="http://schemas.openxmlformats.org/officeDocument/2006/relationships/slide" Target="/ppt/slides/slide5.xml" Id="Rc37b47332bf64ae9" /><Relationship Type="http://schemas.openxmlformats.org/officeDocument/2006/relationships/slide" Target="/ppt/slides/slide6.xml" Id="R90e0062914534931" /><Relationship Type="http://schemas.openxmlformats.org/officeDocument/2006/relationships/slide" Target="/ppt/slides/slide7.xml" Id="Rf700677b6def4a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9bd80768574c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d9bf49dd3c4a9d" /><Relationship Type="http://schemas.openxmlformats.org/officeDocument/2006/relationships/theme" Target="/ppt/slideMasters/theme/theme1.xml" Id="Rffefe3b9437c4a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d9bf49dd3c4a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b7fd26f63e46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453958b1ef45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40b9d0acf54b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4fbb3ac04241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120e3631374e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7c0cf9a84e4f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32421cd8914c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VISION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VISION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VISION INVEST AS ble etablert [år] og holder til i Vartdal.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VISION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VISION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VISION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−49 688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305 718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28 650 974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28 713 932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VISION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SINDRE VARTDAL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SINDRE VARTDAL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VISION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Myrevegen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6170 Vartdal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926 200 739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VISION INVEST AS</a:t>
            </a:r>
          </a:p>
        </p:txBody>
      </p:sp>
    </p:spTree>
  </p:cSld>
  <p:clrMapOvr>
    <a:masterClrMapping xmlns:a="http://schemas.openxmlformats.org/drawingml/2006/main"/>
  </p:clrMapOvr>
</p:sld>
</file>