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d296ab44c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d43db5b8c4b0b"/>
  </p:sldMasterIdLst>
  <p:sldIdLst>
    <p:sldId xmlns:r="http://schemas.openxmlformats.org/officeDocument/2006/relationships" id="256" r:id="R67e9df44de6a4cb3"/>
    <p:sldId xmlns:r="http://schemas.openxmlformats.org/officeDocument/2006/relationships" id="257" r:id="R709819770c3b449c"/>
    <p:sldId xmlns:r="http://schemas.openxmlformats.org/officeDocument/2006/relationships" id="258" r:id="R8eba3a2665994cea"/>
    <p:sldId xmlns:r="http://schemas.openxmlformats.org/officeDocument/2006/relationships" id="259" r:id="R0f8d9ff381c24857"/>
    <p:sldId xmlns:r="http://schemas.openxmlformats.org/officeDocument/2006/relationships" id="260" r:id="Raacaf77ef01b4714"/>
    <p:sldId xmlns:r="http://schemas.openxmlformats.org/officeDocument/2006/relationships" id="261" r:id="Rd80c62e7b41a42be"/>
    <p:sldId xmlns:r="http://schemas.openxmlformats.org/officeDocument/2006/relationships" id="262" r:id="Ra9e4b400e388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d43db5b8c4b0b" /><Relationship Type="http://schemas.openxmlformats.org/officeDocument/2006/relationships/slide" Target="/ppt/slides/slide1.xml" Id="R67e9df44de6a4cb3" /><Relationship Type="http://schemas.openxmlformats.org/officeDocument/2006/relationships/slide" Target="/ppt/slides/slide2.xml" Id="R709819770c3b449c" /><Relationship Type="http://schemas.openxmlformats.org/officeDocument/2006/relationships/slide" Target="/ppt/slides/slide3.xml" Id="R8eba3a2665994cea" /><Relationship Type="http://schemas.openxmlformats.org/officeDocument/2006/relationships/slide" Target="/ppt/slides/slide4.xml" Id="R0f8d9ff381c24857" /><Relationship Type="http://schemas.openxmlformats.org/officeDocument/2006/relationships/slide" Target="/ppt/slides/slide5.xml" Id="Raacaf77ef01b4714" /><Relationship Type="http://schemas.openxmlformats.org/officeDocument/2006/relationships/slide" Target="/ppt/slides/slide6.xml" Id="Rd80c62e7b41a42be" /><Relationship Type="http://schemas.openxmlformats.org/officeDocument/2006/relationships/slide" Target="/ppt/slides/slide7.xml" Id="Ra9e4b400e388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7fd48786b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c4d3bed7e40fa" /><Relationship Type="http://schemas.openxmlformats.org/officeDocument/2006/relationships/theme" Target="/ppt/slideMasters/theme/theme1.xml" Id="Rce2d9a790be0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c4d3bed7e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8107c3ff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5ca16cee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55660838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a54027e9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51917d097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90865250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ae0e4ffb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