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dabed2cb74b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ff2562b83840a1"/>
  </p:sldMasterIdLst>
  <p:sldIdLst>
    <p:sldId xmlns:r="http://schemas.openxmlformats.org/officeDocument/2006/relationships" id="256" r:id="Rcd1d5e9a670a4270"/>
    <p:sldId xmlns:r="http://schemas.openxmlformats.org/officeDocument/2006/relationships" id="257" r:id="R78f07a136c8a4cf6"/>
    <p:sldId xmlns:r="http://schemas.openxmlformats.org/officeDocument/2006/relationships" id="258" r:id="Rec9558ab13ba495d"/>
    <p:sldId xmlns:r="http://schemas.openxmlformats.org/officeDocument/2006/relationships" id="259" r:id="R4f4baead42d84d33"/>
    <p:sldId xmlns:r="http://schemas.openxmlformats.org/officeDocument/2006/relationships" id="260" r:id="R0b19f61d78d74b71"/>
    <p:sldId xmlns:r="http://schemas.openxmlformats.org/officeDocument/2006/relationships" id="261" r:id="Rf26b1c9a208f4f36"/>
    <p:sldId xmlns:r="http://schemas.openxmlformats.org/officeDocument/2006/relationships" id="262" r:id="Re71432761a2145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f2562b83840a1" /><Relationship Type="http://schemas.openxmlformats.org/officeDocument/2006/relationships/slide" Target="/ppt/slides/slide1.xml" Id="Rcd1d5e9a670a4270" /><Relationship Type="http://schemas.openxmlformats.org/officeDocument/2006/relationships/slide" Target="/ppt/slides/slide2.xml" Id="R78f07a136c8a4cf6" /><Relationship Type="http://schemas.openxmlformats.org/officeDocument/2006/relationships/slide" Target="/ppt/slides/slide3.xml" Id="Rec9558ab13ba495d" /><Relationship Type="http://schemas.openxmlformats.org/officeDocument/2006/relationships/slide" Target="/ppt/slides/slide4.xml" Id="R4f4baead42d84d33" /><Relationship Type="http://schemas.openxmlformats.org/officeDocument/2006/relationships/slide" Target="/ppt/slides/slide5.xml" Id="R0b19f61d78d74b71" /><Relationship Type="http://schemas.openxmlformats.org/officeDocument/2006/relationships/slide" Target="/ppt/slides/slide6.xml" Id="Rf26b1c9a208f4f36" /><Relationship Type="http://schemas.openxmlformats.org/officeDocument/2006/relationships/slide" Target="/ppt/slides/slide7.xml" Id="Re71432761a2145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15d56dc60040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0f985ead54986" /><Relationship Type="http://schemas.openxmlformats.org/officeDocument/2006/relationships/theme" Target="/ppt/slideMasters/theme/theme1.xml" Id="R70bf9390211142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c0f985ead549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2d0f8ce07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3ba9b7b84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cdceb5282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40384a661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705e96564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8f5a62140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5d5621d22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HELGE BERNTZEN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