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505ca7d63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d486093ae4ec2"/>
  </p:sldMasterIdLst>
  <p:sldIdLst>
    <p:sldId xmlns:r="http://schemas.openxmlformats.org/officeDocument/2006/relationships" id="256" r:id="R1f2351f416234d05"/>
    <p:sldId xmlns:r="http://schemas.openxmlformats.org/officeDocument/2006/relationships" id="257" r:id="R693be174cff84030"/>
    <p:sldId xmlns:r="http://schemas.openxmlformats.org/officeDocument/2006/relationships" id="258" r:id="Red56d71a1fbb41da"/>
    <p:sldId xmlns:r="http://schemas.openxmlformats.org/officeDocument/2006/relationships" id="259" r:id="R4f7748a46e91426b"/>
    <p:sldId xmlns:r="http://schemas.openxmlformats.org/officeDocument/2006/relationships" id="260" r:id="R91ff098351664fa0"/>
    <p:sldId xmlns:r="http://schemas.openxmlformats.org/officeDocument/2006/relationships" id="261" r:id="R2b4c7d1c13fe41c3"/>
    <p:sldId xmlns:r="http://schemas.openxmlformats.org/officeDocument/2006/relationships" id="262" r:id="R8fc86b6b04e1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d486093ae4ec2" /><Relationship Type="http://schemas.openxmlformats.org/officeDocument/2006/relationships/slide" Target="/ppt/slides/slide1.xml" Id="R1f2351f416234d05" /><Relationship Type="http://schemas.openxmlformats.org/officeDocument/2006/relationships/slide" Target="/ppt/slides/slide2.xml" Id="R693be174cff84030" /><Relationship Type="http://schemas.openxmlformats.org/officeDocument/2006/relationships/slide" Target="/ppt/slides/slide3.xml" Id="Red56d71a1fbb41da" /><Relationship Type="http://schemas.openxmlformats.org/officeDocument/2006/relationships/slide" Target="/ppt/slides/slide4.xml" Id="R4f7748a46e91426b" /><Relationship Type="http://schemas.openxmlformats.org/officeDocument/2006/relationships/slide" Target="/ppt/slides/slide5.xml" Id="R91ff098351664fa0" /><Relationship Type="http://schemas.openxmlformats.org/officeDocument/2006/relationships/slide" Target="/ppt/slides/slide6.xml" Id="R2b4c7d1c13fe41c3" /><Relationship Type="http://schemas.openxmlformats.org/officeDocument/2006/relationships/slide" Target="/ppt/slides/slide7.xml" Id="R8fc86b6b04e1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7ed089f66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d8455fb54479a" /><Relationship Type="http://schemas.openxmlformats.org/officeDocument/2006/relationships/theme" Target="/ppt/slideMasters/theme/theme1.xml" Id="R43f62ec6c06b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d8455fb54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475918901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954427728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f91600c5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f24d6fc10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7a696947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52477532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9fec9d0e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