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1fd9489d64e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656aebb1049ec"/>
  </p:sldMasterIdLst>
  <p:sldIdLst>
    <p:sldId xmlns:r="http://schemas.openxmlformats.org/officeDocument/2006/relationships" id="256" r:id="R11e3f6a16d5a4a5f"/>
    <p:sldId xmlns:r="http://schemas.openxmlformats.org/officeDocument/2006/relationships" id="257" r:id="Rfeb66b40b77d4601"/>
    <p:sldId xmlns:r="http://schemas.openxmlformats.org/officeDocument/2006/relationships" id="258" r:id="R210272d0f5f3444d"/>
    <p:sldId xmlns:r="http://schemas.openxmlformats.org/officeDocument/2006/relationships" id="259" r:id="R3465b06c54e74d05"/>
    <p:sldId xmlns:r="http://schemas.openxmlformats.org/officeDocument/2006/relationships" id="260" r:id="R36bfec7a711c4a10"/>
    <p:sldId xmlns:r="http://schemas.openxmlformats.org/officeDocument/2006/relationships" id="261" r:id="R2ba7798116214f1c"/>
    <p:sldId xmlns:r="http://schemas.openxmlformats.org/officeDocument/2006/relationships" id="262" r:id="R9dae515e60014f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656aebb1049ec" /><Relationship Type="http://schemas.openxmlformats.org/officeDocument/2006/relationships/slide" Target="/ppt/slides/slide1.xml" Id="R11e3f6a16d5a4a5f" /><Relationship Type="http://schemas.openxmlformats.org/officeDocument/2006/relationships/slide" Target="/ppt/slides/slide2.xml" Id="Rfeb66b40b77d4601" /><Relationship Type="http://schemas.openxmlformats.org/officeDocument/2006/relationships/slide" Target="/ppt/slides/slide3.xml" Id="R210272d0f5f3444d" /><Relationship Type="http://schemas.openxmlformats.org/officeDocument/2006/relationships/slide" Target="/ppt/slides/slide4.xml" Id="R3465b06c54e74d05" /><Relationship Type="http://schemas.openxmlformats.org/officeDocument/2006/relationships/slide" Target="/ppt/slides/slide5.xml" Id="R36bfec7a711c4a10" /><Relationship Type="http://schemas.openxmlformats.org/officeDocument/2006/relationships/slide" Target="/ppt/slides/slide6.xml" Id="R2ba7798116214f1c" /><Relationship Type="http://schemas.openxmlformats.org/officeDocument/2006/relationships/slide" Target="/ppt/slides/slide7.xml" Id="R9dae515e60014f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93223df0a48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5a4960edc4c3c" /><Relationship Type="http://schemas.openxmlformats.org/officeDocument/2006/relationships/theme" Target="/ppt/slideMasters/theme/theme1.xml" Id="R0d32fe46433141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65a4960edc4c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a51928298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639e7a72a4a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d267b566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e55fdfeb241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7b6cd8cae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2f39fa902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8bacc2e524d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COMPUTE ADVISOR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ADVISOR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4 014 185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