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f19bfb76a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7a750373449f5"/>
  </p:sldMasterIdLst>
  <p:sldIdLst>
    <p:sldId xmlns:r="http://schemas.openxmlformats.org/officeDocument/2006/relationships" id="256" r:id="R87f687f2f3704c80"/>
    <p:sldId xmlns:r="http://schemas.openxmlformats.org/officeDocument/2006/relationships" id="257" r:id="Rb834af9e167d4a42"/>
    <p:sldId xmlns:r="http://schemas.openxmlformats.org/officeDocument/2006/relationships" id="258" r:id="R7079b87621cf4062"/>
    <p:sldId xmlns:r="http://schemas.openxmlformats.org/officeDocument/2006/relationships" id="259" r:id="Ra192b4f5a63b4bd4"/>
    <p:sldId xmlns:r="http://schemas.openxmlformats.org/officeDocument/2006/relationships" id="260" r:id="R6c1d596caf024965"/>
    <p:sldId xmlns:r="http://schemas.openxmlformats.org/officeDocument/2006/relationships" id="261" r:id="R1f2a32838bfb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7a750373449f5" /><Relationship Type="http://schemas.openxmlformats.org/officeDocument/2006/relationships/slide" Target="/ppt/slides/slide1.xml" Id="R87f687f2f3704c80" /><Relationship Type="http://schemas.openxmlformats.org/officeDocument/2006/relationships/slide" Target="/ppt/slides/slide2.xml" Id="Rb834af9e167d4a42" /><Relationship Type="http://schemas.openxmlformats.org/officeDocument/2006/relationships/slide" Target="/ppt/slides/slide3.xml" Id="R7079b87621cf4062" /><Relationship Type="http://schemas.openxmlformats.org/officeDocument/2006/relationships/slide" Target="/ppt/slides/slide4.xml" Id="Ra192b4f5a63b4bd4" /><Relationship Type="http://schemas.openxmlformats.org/officeDocument/2006/relationships/slide" Target="/ppt/slides/slide5.xml" Id="R6c1d596caf024965" /><Relationship Type="http://schemas.openxmlformats.org/officeDocument/2006/relationships/slide" Target="/ppt/slides/slide6.xml" Id="R1f2a32838bfb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549ed6381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2d75aa56d4be3" /><Relationship Type="http://schemas.openxmlformats.org/officeDocument/2006/relationships/theme" Target="/ppt/slideMasters/theme/theme1.xml" Id="R1ed90a775114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2d75aa56d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a424094b5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4d19c8cd7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eb4df687c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20e4af75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1dcc2fa1b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5942eadf1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TY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30 719 256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30 724 881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Flying Elephant AS, Munkedamsveien 53B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926 167 022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