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68dbf0f80a4f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8ce5839ba34d25"/>
  </p:sldMasterIdLst>
  <p:sldIdLst>
    <p:sldId xmlns:r="http://schemas.openxmlformats.org/officeDocument/2006/relationships" id="256" r:id="R9e5abb3ff82a492c"/>
    <p:sldId xmlns:r="http://schemas.openxmlformats.org/officeDocument/2006/relationships" id="257" r:id="R0ef4efd9171e4c27"/>
    <p:sldId xmlns:r="http://schemas.openxmlformats.org/officeDocument/2006/relationships" id="258" r:id="Rac8186ba5f294269"/>
    <p:sldId xmlns:r="http://schemas.openxmlformats.org/officeDocument/2006/relationships" id="259" r:id="R3421fcd95efe4443"/>
    <p:sldId xmlns:r="http://schemas.openxmlformats.org/officeDocument/2006/relationships" id="260" r:id="R0487e79845e3472f"/>
    <p:sldId xmlns:r="http://schemas.openxmlformats.org/officeDocument/2006/relationships" id="261" r:id="R86ce459c23da4cf0"/>
    <p:sldId xmlns:r="http://schemas.openxmlformats.org/officeDocument/2006/relationships" id="262" r:id="Rd5cad1e816bc45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8ce5839ba34d25" /><Relationship Type="http://schemas.openxmlformats.org/officeDocument/2006/relationships/slide" Target="/ppt/slides/slide1.xml" Id="R9e5abb3ff82a492c" /><Relationship Type="http://schemas.openxmlformats.org/officeDocument/2006/relationships/slide" Target="/ppt/slides/slide2.xml" Id="R0ef4efd9171e4c27" /><Relationship Type="http://schemas.openxmlformats.org/officeDocument/2006/relationships/slide" Target="/ppt/slides/slide3.xml" Id="Rac8186ba5f294269" /><Relationship Type="http://schemas.openxmlformats.org/officeDocument/2006/relationships/slide" Target="/ppt/slides/slide4.xml" Id="R3421fcd95efe4443" /><Relationship Type="http://schemas.openxmlformats.org/officeDocument/2006/relationships/slide" Target="/ppt/slides/slide5.xml" Id="R0487e79845e3472f" /><Relationship Type="http://schemas.openxmlformats.org/officeDocument/2006/relationships/slide" Target="/ppt/slides/slide6.xml" Id="R86ce459c23da4cf0" /><Relationship Type="http://schemas.openxmlformats.org/officeDocument/2006/relationships/slide" Target="/ppt/slides/slide7.xml" Id="Rd5cad1e816bc45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68bc4cbaf548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7c010d78234289" /><Relationship Type="http://schemas.openxmlformats.org/officeDocument/2006/relationships/theme" Target="/ppt/slideMasters/theme/theme1.xml" Id="R1a9200f96c6842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7c010d782342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501da2f4b749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4126f1551e48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169004b06443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11958a387440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daf001ed694b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929626012a47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628f53c1e543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FILLIOKUS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FILLIOKUS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FILLIOKUS CAPITAL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FILLIOKUS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FILLIOKUS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FILLIOKUS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−81 136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−81 136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77 918 176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77 967 236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FILLIOKUS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LANGAKER CARL E M THORE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FILLIOKUS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926 156 365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FILLIOKUS CAPITAL AS</a:t>
            </a:r>
          </a:p>
        </p:txBody>
      </p:sp>
    </p:spTree>
  </p:cSld>
  <p:clrMapOvr>
    <a:masterClrMapping xmlns:a="http://schemas.openxmlformats.org/drawingml/2006/main"/>
  </p:clrMapOvr>
</p:sld>
</file>