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4978cddddb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cd19c6bd744c7"/>
  </p:sldMasterIdLst>
  <p:sldIdLst>
    <p:sldId xmlns:r="http://schemas.openxmlformats.org/officeDocument/2006/relationships" id="256" r:id="R4a8e1bceade3485c"/>
    <p:sldId xmlns:r="http://schemas.openxmlformats.org/officeDocument/2006/relationships" id="257" r:id="R43f1a944bd44460d"/>
    <p:sldId xmlns:r="http://schemas.openxmlformats.org/officeDocument/2006/relationships" id="258" r:id="R459b5dedfb884c6e"/>
    <p:sldId xmlns:r="http://schemas.openxmlformats.org/officeDocument/2006/relationships" id="259" r:id="R2eef3675d950413d"/>
    <p:sldId xmlns:r="http://schemas.openxmlformats.org/officeDocument/2006/relationships" id="260" r:id="R86917619b0d340ff"/>
    <p:sldId xmlns:r="http://schemas.openxmlformats.org/officeDocument/2006/relationships" id="261" r:id="Rd489f85e1bbd4c88"/>
    <p:sldId xmlns:r="http://schemas.openxmlformats.org/officeDocument/2006/relationships" id="262" r:id="R286b7fa57824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cd19c6bd744c7" /><Relationship Type="http://schemas.openxmlformats.org/officeDocument/2006/relationships/slide" Target="/ppt/slides/slide1.xml" Id="R4a8e1bceade3485c" /><Relationship Type="http://schemas.openxmlformats.org/officeDocument/2006/relationships/slide" Target="/ppt/slides/slide2.xml" Id="R43f1a944bd44460d" /><Relationship Type="http://schemas.openxmlformats.org/officeDocument/2006/relationships/slide" Target="/ppt/slides/slide3.xml" Id="R459b5dedfb884c6e" /><Relationship Type="http://schemas.openxmlformats.org/officeDocument/2006/relationships/slide" Target="/ppt/slides/slide4.xml" Id="R2eef3675d950413d" /><Relationship Type="http://schemas.openxmlformats.org/officeDocument/2006/relationships/slide" Target="/ppt/slides/slide5.xml" Id="R86917619b0d340ff" /><Relationship Type="http://schemas.openxmlformats.org/officeDocument/2006/relationships/slide" Target="/ppt/slides/slide6.xml" Id="Rd489f85e1bbd4c88" /><Relationship Type="http://schemas.openxmlformats.org/officeDocument/2006/relationships/slide" Target="/ppt/slides/slide7.xml" Id="R286b7fa57824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6fa930ef1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bdc4fc0445ea" /><Relationship Type="http://schemas.openxmlformats.org/officeDocument/2006/relationships/theme" Target="/ppt/slideMasters/theme/theme1.xml" Id="R4c9aae76cf3c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ebdc4fc04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f92b7e19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5be3f8ea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3695f4ef0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e153eb6d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fb2da5ba1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2e533760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49223a2c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