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f530a8e0064c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207e3ae152468e"/>
  </p:sldMasterIdLst>
  <p:sldIdLst>
    <p:sldId xmlns:r="http://schemas.openxmlformats.org/officeDocument/2006/relationships" id="256" r:id="R01765ba9d21243b5"/>
    <p:sldId xmlns:r="http://schemas.openxmlformats.org/officeDocument/2006/relationships" id="257" r:id="Rfa8c17b65f77434c"/>
    <p:sldId xmlns:r="http://schemas.openxmlformats.org/officeDocument/2006/relationships" id="258" r:id="R1b347cdf45174383"/>
    <p:sldId xmlns:r="http://schemas.openxmlformats.org/officeDocument/2006/relationships" id="259" r:id="R66bfa18a73fd4fa0"/>
    <p:sldId xmlns:r="http://schemas.openxmlformats.org/officeDocument/2006/relationships" id="260" r:id="R3484ba5e957a4335"/>
    <p:sldId xmlns:r="http://schemas.openxmlformats.org/officeDocument/2006/relationships" id="261" r:id="R0c0563f090594308"/>
    <p:sldId xmlns:r="http://schemas.openxmlformats.org/officeDocument/2006/relationships" id="262" r:id="R571685b0557c41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207e3ae152468e" /><Relationship Type="http://schemas.openxmlformats.org/officeDocument/2006/relationships/slide" Target="/ppt/slides/slide1.xml" Id="R01765ba9d21243b5" /><Relationship Type="http://schemas.openxmlformats.org/officeDocument/2006/relationships/slide" Target="/ppt/slides/slide2.xml" Id="Rfa8c17b65f77434c" /><Relationship Type="http://schemas.openxmlformats.org/officeDocument/2006/relationships/slide" Target="/ppt/slides/slide3.xml" Id="R1b347cdf45174383" /><Relationship Type="http://schemas.openxmlformats.org/officeDocument/2006/relationships/slide" Target="/ppt/slides/slide4.xml" Id="R66bfa18a73fd4fa0" /><Relationship Type="http://schemas.openxmlformats.org/officeDocument/2006/relationships/slide" Target="/ppt/slides/slide5.xml" Id="R3484ba5e957a4335" /><Relationship Type="http://schemas.openxmlformats.org/officeDocument/2006/relationships/slide" Target="/ppt/slides/slide6.xml" Id="R0c0563f090594308" /><Relationship Type="http://schemas.openxmlformats.org/officeDocument/2006/relationships/slide" Target="/ppt/slides/slide7.xml" Id="R571685b0557c41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bdd64297b148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25c24004b4127" /><Relationship Type="http://schemas.openxmlformats.org/officeDocument/2006/relationships/theme" Target="/ppt/slideMasters/theme/theme1.xml" Id="R929a7fe56bf140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825c24004b41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8dcc9f0eb4e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8006472ce4b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3fd501cbd43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ac98603e84a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48d76f6ae48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64f3b02b24f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8fdc50a3748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MASE HOLDING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HOLDING 3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4 456 660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72 692 963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74 794 381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EMIL ANDRE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KNUT STEINAR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926 097 601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