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f718234a9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14b84da2b4904"/>
  </p:sldMasterIdLst>
  <p:sldIdLst>
    <p:sldId xmlns:r="http://schemas.openxmlformats.org/officeDocument/2006/relationships" id="256" r:id="Ra0e148d144f34a13"/>
    <p:sldId xmlns:r="http://schemas.openxmlformats.org/officeDocument/2006/relationships" id="257" r:id="R640c22b003b54886"/>
    <p:sldId xmlns:r="http://schemas.openxmlformats.org/officeDocument/2006/relationships" id="258" r:id="R1c4a6d4ffb90419c"/>
    <p:sldId xmlns:r="http://schemas.openxmlformats.org/officeDocument/2006/relationships" id="259" r:id="R279ae62c5a7e4db6"/>
    <p:sldId xmlns:r="http://schemas.openxmlformats.org/officeDocument/2006/relationships" id="260" r:id="Rd8e4b7ac82a448f9"/>
    <p:sldId xmlns:r="http://schemas.openxmlformats.org/officeDocument/2006/relationships" id="261" r:id="R89b8229e49c9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14b84da2b4904" /><Relationship Type="http://schemas.openxmlformats.org/officeDocument/2006/relationships/slide" Target="/ppt/slides/slide1.xml" Id="Ra0e148d144f34a13" /><Relationship Type="http://schemas.openxmlformats.org/officeDocument/2006/relationships/slide" Target="/ppt/slides/slide2.xml" Id="R640c22b003b54886" /><Relationship Type="http://schemas.openxmlformats.org/officeDocument/2006/relationships/slide" Target="/ppt/slides/slide3.xml" Id="R1c4a6d4ffb90419c" /><Relationship Type="http://schemas.openxmlformats.org/officeDocument/2006/relationships/slide" Target="/ppt/slides/slide4.xml" Id="R279ae62c5a7e4db6" /><Relationship Type="http://schemas.openxmlformats.org/officeDocument/2006/relationships/slide" Target="/ppt/slides/slide5.xml" Id="Rd8e4b7ac82a448f9" /><Relationship Type="http://schemas.openxmlformats.org/officeDocument/2006/relationships/slide" Target="/ppt/slides/slide6.xml" Id="R89b8229e49c9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62251510a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81f51e38b4fcf" /><Relationship Type="http://schemas.openxmlformats.org/officeDocument/2006/relationships/theme" Target="/ppt/slideMasters/theme/theme1.xml" Id="R0c6a3a348942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81f51e38b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34094471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854cb6961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d3690030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bb372e417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5c3e567b2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ce2ae70c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