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fa3bf8776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f6cab88be4004"/>
  </p:sldMasterIdLst>
  <p:sldIdLst>
    <p:sldId xmlns:r="http://schemas.openxmlformats.org/officeDocument/2006/relationships" id="256" r:id="R7c5455097bb24c17"/>
    <p:sldId xmlns:r="http://schemas.openxmlformats.org/officeDocument/2006/relationships" id="257" r:id="R082dfd31192d4d7e"/>
    <p:sldId xmlns:r="http://schemas.openxmlformats.org/officeDocument/2006/relationships" id="258" r:id="R8319f6f062fc4867"/>
    <p:sldId xmlns:r="http://schemas.openxmlformats.org/officeDocument/2006/relationships" id="259" r:id="Rd540cc5603a042fe"/>
    <p:sldId xmlns:r="http://schemas.openxmlformats.org/officeDocument/2006/relationships" id="260" r:id="R643ed6f9bef34868"/>
    <p:sldId xmlns:r="http://schemas.openxmlformats.org/officeDocument/2006/relationships" id="261" r:id="R13f99a55b9bb4630"/>
    <p:sldId xmlns:r="http://schemas.openxmlformats.org/officeDocument/2006/relationships" id="262" r:id="R9aa2b3665dbc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f6cab88be4004" /><Relationship Type="http://schemas.openxmlformats.org/officeDocument/2006/relationships/slide" Target="/ppt/slides/slide1.xml" Id="R7c5455097bb24c17" /><Relationship Type="http://schemas.openxmlformats.org/officeDocument/2006/relationships/slide" Target="/ppt/slides/slide2.xml" Id="R082dfd31192d4d7e" /><Relationship Type="http://schemas.openxmlformats.org/officeDocument/2006/relationships/slide" Target="/ppt/slides/slide3.xml" Id="R8319f6f062fc4867" /><Relationship Type="http://schemas.openxmlformats.org/officeDocument/2006/relationships/slide" Target="/ppt/slides/slide4.xml" Id="Rd540cc5603a042fe" /><Relationship Type="http://schemas.openxmlformats.org/officeDocument/2006/relationships/slide" Target="/ppt/slides/slide5.xml" Id="R643ed6f9bef34868" /><Relationship Type="http://schemas.openxmlformats.org/officeDocument/2006/relationships/slide" Target="/ppt/slides/slide6.xml" Id="R13f99a55b9bb4630" /><Relationship Type="http://schemas.openxmlformats.org/officeDocument/2006/relationships/slide" Target="/ppt/slides/slide7.xml" Id="R9aa2b3665dbc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4c3a64bce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4f7a97bd54938" /><Relationship Type="http://schemas.openxmlformats.org/officeDocument/2006/relationships/theme" Target="/ppt/slideMasters/theme/theme1.xml" Id="Re17a71e35360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4f7a97bd5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483121d1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81a5ae4e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6796bc11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350e5090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06dbd93a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ee5f1111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e1bb6f84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ØKONOMI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 MERETE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