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21a2188e145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35946a5084e5c"/>
  </p:sldMasterIdLst>
  <p:sldIdLst>
    <p:sldId xmlns:r="http://schemas.openxmlformats.org/officeDocument/2006/relationships" id="256" r:id="Re64fc988409b4479"/>
    <p:sldId xmlns:r="http://schemas.openxmlformats.org/officeDocument/2006/relationships" id="257" r:id="R01dae5b26ba243ec"/>
    <p:sldId xmlns:r="http://schemas.openxmlformats.org/officeDocument/2006/relationships" id="258" r:id="R931fac1af904405c"/>
    <p:sldId xmlns:r="http://schemas.openxmlformats.org/officeDocument/2006/relationships" id="259" r:id="Rf4dc3e28c6154535"/>
    <p:sldId xmlns:r="http://schemas.openxmlformats.org/officeDocument/2006/relationships" id="260" r:id="Rc225b765dbff4008"/>
    <p:sldId xmlns:r="http://schemas.openxmlformats.org/officeDocument/2006/relationships" id="261" r:id="R3a9b39258d794c56"/>
    <p:sldId xmlns:r="http://schemas.openxmlformats.org/officeDocument/2006/relationships" id="262" r:id="R57bfb886e34842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35946a5084e5c" /><Relationship Type="http://schemas.openxmlformats.org/officeDocument/2006/relationships/slide" Target="/ppt/slides/slide1.xml" Id="Re64fc988409b4479" /><Relationship Type="http://schemas.openxmlformats.org/officeDocument/2006/relationships/slide" Target="/ppt/slides/slide2.xml" Id="R01dae5b26ba243ec" /><Relationship Type="http://schemas.openxmlformats.org/officeDocument/2006/relationships/slide" Target="/ppt/slides/slide3.xml" Id="R931fac1af904405c" /><Relationship Type="http://schemas.openxmlformats.org/officeDocument/2006/relationships/slide" Target="/ppt/slides/slide4.xml" Id="Rf4dc3e28c6154535" /><Relationship Type="http://schemas.openxmlformats.org/officeDocument/2006/relationships/slide" Target="/ppt/slides/slide5.xml" Id="Rc225b765dbff4008" /><Relationship Type="http://schemas.openxmlformats.org/officeDocument/2006/relationships/slide" Target="/ppt/slides/slide6.xml" Id="R3a9b39258d794c56" /><Relationship Type="http://schemas.openxmlformats.org/officeDocument/2006/relationships/slide" Target="/ppt/slides/slide7.xml" Id="R57bfb886e34842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70d5ff1a149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e94653d05440e" /><Relationship Type="http://schemas.openxmlformats.org/officeDocument/2006/relationships/theme" Target="/ppt/slideMasters/theme/theme1.xml" Id="R1ebbe84ce2e947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8e94653d0544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6b73d5dd741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92c54657247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f1ff6e2e54c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f2f26ece844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0fd435fb449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7ef3d8ac44b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638f5f0e747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SUNDFJELL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790 118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Fjordbygdveien 365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926 055 437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