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564d26fb3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820095f294beb"/>
  </p:sldMasterIdLst>
  <p:sldIdLst>
    <p:sldId xmlns:r="http://schemas.openxmlformats.org/officeDocument/2006/relationships" id="256" r:id="Re363229f604a4362"/>
    <p:sldId xmlns:r="http://schemas.openxmlformats.org/officeDocument/2006/relationships" id="257" r:id="R54766da006124458"/>
    <p:sldId xmlns:r="http://schemas.openxmlformats.org/officeDocument/2006/relationships" id="258" r:id="Rc0b22195c71d4c16"/>
    <p:sldId xmlns:r="http://schemas.openxmlformats.org/officeDocument/2006/relationships" id="259" r:id="Rc97921fd6ae540a6"/>
    <p:sldId xmlns:r="http://schemas.openxmlformats.org/officeDocument/2006/relationships" id="260" r:id="R39b463fe878f4ca2"/>
    <p:sldId xmlns:r="http://schemas.openxmlformats.org/officeDocument/2006/relationships" id="261" r:id="R79df0d09279a4282"/>
    <p:sldId xmlns:r="http://schemas.openxmlformats.org/officeDocument/2006/relationships" id="262" r:id="Rc75a40134bde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820095f294beb" /><Relationship Type="http://schemas.openxmlformats.org/officeDocument/2006/relationships/slide" Target="/ppt/slides/slide1.xml" Id="Re363229f604a4362" /><Relationship Type="http://schemas.openxmlformats.org/officeDocument/2006/relationships/slide" Target="/ppt/slides/slide2.xml" Id="R54766da006124458" /><Relationship Type="http://schemas.openxmlformats.org/officeDocument/2006/relationships/slide" Target="/ppt/slides/slide3.xml" Id="Rc0b22195c71d4c16" /><Relationship Type="http://schemas.openxmlformats.org/officeDocument/2006/relationships/slide" Target="/ppt/slides/slide4.xml" Id="Rc97921fd6ae540a6" /><Relationship Type="http://schemas.openxmlformats.org/officeDocument/2006/relationships/slide" Target="/ppt/slides/slide5.xml" Id="R39b463fe878f4ca2" /><Relationship Type="http://schemas.openxmlformats.org/officeDocument/2006/relationships/slide" Target="/ppt/slides/slide6.xml" Id="R79df0d09279a4282" /><Relationship Type="http://schemas.openxmlformats.org/officeDocument/2006/relationships/slide" Target="/ppt/slides/slide7.xml" Id="Rc75a40134bde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8355c096a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99b3f62f84c17" /><Relationship Type="http://schemas.openxmlformats.org/officeDocument/2006/relationships/theme" Target="/ppt/slideMasters/theme/theme1.xml" Id="Rfa09d5e2bf15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99b3f62f8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d628e58b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3215ec9e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5e334e02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8aaffd1da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62318fe24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a2bbf885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548d74958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LINEOS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MÆHLE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Smiursbakken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