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b9e7db59d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5878798fa49ef"/>
  </p:sldMasterIdLst>
  <p:sldIdLst>
    <p:sldId xmlns:r="http://schemas.openxmlformats.org/officeDocument/2006/relationships" id="256" r:id="Rae373dcb63a840e5"/>
    <p:sldId xmlns:r="http://schemas.openxmlformats.org/officeDocument/2006/relationships" id="257" r:id="Rd0210d67f1214f23"/>
    <p:sldId xmlns:r="http://schemas.openxmlformats.org/officeDocument/2006/relationships" id="258" r:id="R8a7a88099f21464c"/>
    <p:sldId xmlns:r="http://schemas.openxmlformats.org/officeDocument/2006/relationships" id="259" r:id="R07a22d17f6334643"/>
    <p:sldId xmlns:r="http://schemas.openxmlformats.org/officeDocument/2006/relationships" id="260" r:id="Rae78cbfc761c4c69"/>
    <p:sldId xmlns:r="http://schemas.openxmlformats.org/officeDocument/2006/relationships" id="261" r:id="Ra8197bd33e4744f1"/>
    <p:sldId xmlns:r="http://schemas.openxmlformats.org/officeDocument/2006/relationships" id="262" r:id="Ra4739d0a2efe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5878798fa49ef" /><Relationship Type="http://schemas.openxmlformats.org/officeDocument/2006/relationships/slide" Target="/ppt/slides/slide1.xml" Id="Rae373dcb63a840e5" /><Relationship Type="http://schemas.openxmlformats.org/officeDocument/2006/relationships/slide" Target="/ppt/slides/slide2.xml" Id="Rd0210d67f1214f23" /><Relationship Type="http://schemas.openxmlformats.org/officeDocument/2006/relationships/slide" Target="/ppt/slides/slide3.xml" Id="R8a7a88099f21464c" /><Relationship Type="http://schemas.openxmlformats.org/officeDocument/2006/relationships/slide" Target="/ppt/slides/slide4.xml" Id="R07a22d17f6334643" /><Relationship Type="http://schemas.openxmlformats.org/officeDocument/2006/relationships/slide" Target="/ppt/slides/slide5.xml" Id="Rae78cbfc761c4c69" /><Relationship Type="http://schemas.openxmlformats.org/officeDocument/2006/relationships/slide" Target="/ppt/slides/slide6.xml" Id="Ra8197bd33e4744f1" /><Relationship Type="http://schemas.openxmlformats.org/officeDocument/2006/relationships/slide" Target="/ppt/slides/slide7.xml" Id="Ra4739d0a2efe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bd342c96e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8d2930aa4e7c" /><Relationship Type="http://schemas.openxmlformats.org/officeDocument/2006/relationships/theme" Target="/ppt/slideMasters/theme/theme1.xml" Id="R94e056a059b0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38d2930aa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e55b71586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72785221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78ad9404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03774813c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bd26d6aa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22d0ab7e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d1e61614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