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3df32fe65441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0eb5f166d14b78"/>
  </p:sldMasterIdLst>
  <p:sldIdLst>
    <p:sldId xmlns:r="http://schemas.openxmlformats.org/officeDocument/2006/relationships" id="256" r:id="R3fe3ad4fc98440c6"/>
    <p:sldId xmlns:r="http://schemas.openxmlformats.org/officeDocument/2006/relationships" id="257" r:id="R181c7eed3bd04de1"/>
    <p:sldId xmlns:r="http://schemas.openxmlformats.org/officeDocument/2006/relationships" id="258" r:id="R2a7002cf9abc4421"/>
    <p:sldId xmlns:r="http://schemas.openxmlformats.org/officeDocument/2006/relationships" id="259" r:id="R826089dab71646dd"/>
    <p:sldId xmlns:r="http://schemas.openxmlformats.org/officeDocument/2006/relationships" id="260" r:id="Rb47bdfbb61f04766"/>
    <p:sldId xmlns:r="http://schemas.openxmlformats.org/officeDocument/2006/relationships" id="261" r:id="R93e94c2ff0d440df"/>
    <p:sldId xmlns:r="http://schemas.openxmlformats.org/officeDocument/2006/relationships" id="262" r:id="R260cf2c6e17541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eb5f166d14b78" /><Relationship Type="http://schemas.openxmlformats.org/officeDocument/2006/relationships/slide" Target="/ppt/slides/slide1.xml" Id="R3fe3ad4fc98440c6" /><Relationship Type="http://schemas.openxmlformats.org/officeDocument/2006/relationships/slide" Target="/ppt/slides/slide2.xml" Id="R181c7eed3bd04de1" /><Relationship Type="http://schemas.openxmlformats.org/officeDocument/2006/relationships/slide" Target="/ppt/slides/slide3.xml" Id="R2a7002cf9abc4421" /><Relationship Type="http://schemas.openxmlformats.org/officeDocument/2006/relationships/slide" Target="/ppt/slides/slide4.xml" Id="R826089dab71646dd" /><Relationship Type="http://schemas.openxmlformats.org/officeDocument/2006/relationships/slide" Target="/ppt/slides/slide5.xml" Id="Rb47bdfbb61f04766" /><Relationship Type="http://schemas.openxmlformats.org/officeDocument/2006/relationships/slide" Target="/ppt/slides/slide6.xml" Id="R93e94c2ff0d440df" /><Relationship Type="http://schemas.openxmlformats.org/officeDocument/2006/relationships/slide" Target="/ppt/slides/slide7.xml" Id="R260cf2c6e17541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ec3b5efc714e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ad7124db94272" /><Relationship Type="http://schemas.openxmlformats.org/officeDocument/2006/relationships/theme" Target="/ppt/slideMasters/theme/theme1.xml" Id="Rdee075eb31e44b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3ad7124db942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571a2fb454f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bd26032064b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350b44b5945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a7092a2d84f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180a7d57641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187b978a848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f3624cc0c42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ESTEINS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ESTEINS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811 903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STEINSVOLL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Stavnesvegen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926 038 249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