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e98e11c62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c5c4c3df14a98"/>
  </p:sldMasterIdLst>
  <p:sldIdLst>
    <p:sldId xmlns:r="http://schemas.openxmlformats.org/officeDocument/2006/relationships" id="256" r:id="Rda7716d3a5af4476"/>
    <p:sldId xmlns:r="http://schemas.openxmlformats.org/officeDocument/2006/relationships" id="257" r:id="Rf7f18ec15d3d4e72"/>
    <p:sldId xmlns:r="http://schemas.openxmlformats.org/officeDocument/2006/relationships" id="258" r:id="R0c94fa4835204e4e"/>
    <p:sldId xmlns:r="http://schemas.openxmlformats.org/officeDocument/2006/relationships" id="259" r:id="R7ddb82210f3648d6"/>
    <p:sldId xmlns:r="http://schemas.openxmlformats.org/officeDocument/2006/relationships" id="260" r:id="R2237319a48e94d32"/>
    <p:sldId xmlns:r="http://schemas.openxmlformats.org/officeDocument/2006/relationships" id="261" r:id="R9fbcb0e9a1734e34"/>
    <p:sldId xmlns:r="http://schemas.openxmlformats.org/officeDocument/2006/relationships" id="262" r:id="R7227b8a9b09b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c5c4c3df14a98" /><Relationship Type="http://schemas.openxmlformats.org/officeDocument/2006/relationships/slide" Target="/ppt/slides/slide1.xml" Id="Rda7716d3a5af4476" /><Relationship Type="http://schemas.openxmlformats.org/officeDocument/2006/relationships/slide" Target="/ppt/slides/slide2.xml" Id="Rf7f18ec15d3d4e72" /><Relationship Type="http://schemas.openxmlformats.org/officeDocument/2006/relationships/slide" Target="/ppt/slides/slide3.xml" Id="R0c94fa4835204e4e" /><Relationship Type="http://schemas.openxmlformats.org/officeDocument/2006/relationships/slide" Target="/ppt/slides/slide4.xml" Id="R7ddb82210f3648d6" /><Relationship Type="http://schemas.openxmlformats.org/officeDocument/2006/relationships/slide" Target="/ppt/slides/slide5.xml" Id="R2237319a48e94d32" /><Relationship Type="http://schemas.openxmlformats.org/officeDocument/2006/relationships/slide" Target="/ppt/slides/slide6.xml" Id="R9fbcb0e9a1734e34" /><Relationship Type="http://schemas.openxmlformats.org/officeDocument/2006/relationships/slide" Target="/ppt/slides/slide7.xml" Id="R7227b8a9b09b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a25ff8536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c780faaa4103" /><Relationship Type="http://schemas.openxmlformats.org/officeDocument/2006/relationships/theme" Target="/ppt/slideMasters/theme/theme1.xml" Id="R131aa82f87e3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3c780faaa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4b9ef947b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997f5711d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c8aeac27d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655935e3a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58c482b03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714a6ba9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9cce657a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