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cd7b97bf554c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7cd442b4414c32"/>
  </p:sldMasterIdLst>
  <p:sldIdLst>
    <p:sldId xmlns:r="http://schemas.openxmlformats.org/officeDocument/2006/relationships" id="256" r:id="R54aa11acf0334423"/>
    <p:sldId xmlns:r="http://schemas.openxmlformats.org/officeDocument/2006/relationships" id="257" r:id="R94408d8be998487d"/>
    <p:sldId xmlns:r="http://schemas.openxmlformats.org/officeDocument/2006/relationships" id="258" r:id="Rfeae26a096d54694"/>
    <p:sldId xmlns:r="http://schemas.openxmlformats.org/officeDocument/2006/relationships" id="259" r:id="R5868e06b62224307"/>
    <p:sldId xmlns:r="http://schemas.openxmlformats.org/officeDocument/2006/relationships" id="260" r:id="R494c1eaab08e4602"/>
    <p:sldId xmlns:r="http://schemas.openxmlformats.org/officeDocument/2006/relationships" id="261" r:id="Rfbe99075c78342b5"/>
    <p:sldId xmlns:r="http://schemas.openxmlformats.org/officeDocument/2006/relationships" id="262" r:id="Ra7025f6dd65e42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7cd442b4414c32" /><Relationship Type="http://schemas.openxmlformats.org/officeDocument/2006/relationships/slide" Target="/ppt/slides/slide1.xml" Id="R54aa11acf0334423" /><Relationship Type="http://schemas.openxmlformats.org/officeDocument/2006/relationships/slide" Target="/ppt/slides/slide2.xml" Id="R94408d8be998487d" /><Relationship Type="http://schemas.openxmlformats.org/officeDocument/2006/relationships/slide" Target="/ppt/slides/slide3.xml" Id="Rfeae26a096d54694" /><Relationship Type="http://schemas.openxmlformats.org/officeDocument/2006/relationships/slide" Target="/ppt/slides/slide4.xml" Id="R5868e06b62224307" /><Relationship Type="http://schemas.openxmlformats.org/officeDocument/2006/relationships/slide" Target="/ppt/slides/slide5.xml" Id="R494c1eaab08e4602" /><Relationship Type="http://schemas.openxmlformats.org/officeDocument/2006/relationships/slide" Target="/ppt/slides/slide6.xml" Id="Rfbe99075c78342b5" /><Relationship Type="http://schemas.openxmlformats.org/officeDocument/2006/relationships/slide" Target="/ppt/slides/slide7.xml" Id="Ra7025f6dd65e42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aedb725ca45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bcee2759345e4" /><Relationship Type="http://schemas.openxmlformats.org/officeDocument/2006/relationships/theme" Target="/ppt/slideMasters/theme/theme1.xml" Id="R718322abbe024c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6bcee2759345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d5a67de8147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9137f347945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87caa979d49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15721a57f4c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665b59dc143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6e74ccc7e45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c3fbe90c049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SEAFOOD GROWTH PROJECTS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SEAFOOD GROWTH PROJECTS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SEAFOOD GROWTH PROJECTS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SEAFOOD GROWTH PROJECTS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SEAFOOD GROWTH PROJECTS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SEAFOOD GROWTH PROJECTS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3 115 372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2 670 610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2 782 941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4 562 359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5 205 265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SEAFOOD GROWTH PROJECTS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ELMA HP INVEST AS  –  36,8 %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THOMBA AS  –  26,3 %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TOMABELL AS  –  26,3 %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SKOGDRAG AS  –  10,5 %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SEAFOOD GROWTH PROJECTS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Bradbenken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926 028 456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SEAFOOD GROWTH PROJECTS AS</a:t>
            </a:r>
          </a:p>
        </p:txBody>
      </p:sp>
    </p:spTree>
  </p:cSld>
  <p:clrMapOvr>
    <a:masterClrMapping xmlns:a="http://schemas.openxmlformats.org/drawingml/2006/main"/>
  </p:clrMapOvr>
</p:sld>
</file>