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b42c74fb4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76b075d4e4a92"/>
  </p:sldMasterIdLst>
  <p:sldIdLst>
    <p:sldId xmlns:r="http://schemas.openxmlformats.org/officeDocument/2006/relationships" id="256" r:id="Re3a172cba342489a"/>
    <p:sldId xmlns:r="http://schemas.openxmlformats.org/officeDocument/2006/relationships" id="257" r:id="R58e5baee2bb14a90"/>
    <p:sldId xmlns:r="http://schemas.openxmlformats.org/officeDocument/2006/relationships" id="258" r:id="Rc2ea109b24404d65"/>
    <p:sldId xmlns:r="http://schemas.openxmlformats.org/officeDocument/2006/relationships" id="259" r:id="Rbb8052870bb14b0c"/>
    <p:sldId xmlns:r="http://schemas.openxmlformats.org/officeDocument/2006/relationships" id="260" r:id="Red24175de1384415"/>
    <p:sldId xmlns:r="http://schemas.openxmlformats.org/officeDocument/2006/relationships" id="261" r:id="R6a45619de5ab401d"/>
    <p:sldId xmlns:r="http://schemas.openxmlformats.org/officeDocument/2006/relationships" id="262" r:id="R02b3117d616c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76b075d4e4a92" /><Relationship Type="http://schemas.openxmlformats.org/officeDocument/2006/relationships/slide" Target="/ppt/slides/slide1.xml" Id="Re3a172cba342489a" /><Relationship Type="http://schemas.openxmlformats.org/officeDocument/2006/relationships/slide" Target="/ppt/slides/slide2.xml" Id="R58e5baee2bb14a90" /><Relationship Type="http://schemas.openxmlformats.org/officeDocument/2006/relationships/slide" Target="/ppt/slides/slide3.xml" Id="Rc2ea109b24404d65" /><Relationship Type="http://schemas.openxmlformats.org/officeDocument/2006/relationships/slide" Target="/ppt/slides/slide4.xml" Id="Rbb8052870bb14b0c" /><Relationship Type="http://schemas.openxmlformats.org/officeDocument/2006/relationships/slide" Target="/ppt/slides/slide5.xml" Id="Red24175de1384415" /><Relationship Type="http://schemas.openxmlformats.org/officeDocument/2006/relationships/slide" Target="/ppt/slides/slide6.xml" Id="R6a45619de5ab401d" /><Relationship Type="http://schemas.openxmlformats.org/officeDocument/2006/relationships/slide" Target="/ppt/slides/slide7.xml" Id="R02b3117d616c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c522a76c7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30a91ca84c0b" /><Relationship Type="http://schemas.openxmlformats.org/officeDocument/2006/relationships/theme" Target="/ppt/slideMasters/theme/theme1.xml" Id="R59f97f1ee71c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f30a91ca8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f4c5c1ffd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f15c2d49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b9751675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eb8969aa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203d4d39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688e55a9c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dec3856c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HARALD RUNE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GLENN HARALD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IDA-ELISE 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ØYHOVDEN-NORDBY SIRI M V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MONA MARGRETHE V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