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a9153a614b4f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09f8cefa3a400e"/>
  </p:sldMasterIdLst>
  <p:sldIdLst>
    <p:sldId xmlns:r="http://schemas.openxmlformats.org/officeDocument/2006/relationships" id="256" r:id="Rfc467f698191415a"/>
    <p:sldId xmlns:r="http://schemas.openxmlformats.org/officeDocument/2006/relationships" id="257" r:id="Rebbacb526c854476"/>
    <p:sldId xmlns:r="http://schemas.openxmlformats.org/officeDocument/2006/relationships" id="258" r:id="R78314e32d87c42f2"/>
    <p:sldId xmlns:r="http://schemas.openxmlformats.org/officeDocument/2006/relationships" id="259" r:id="R6d0e280632da48f3"/>
    <p:sldId xmlns:r="http://schemas.openxmlformats.org/officeDocument/2006/relationships" id="260" r:id="Rdf5ca2d22e394b96"/>
    <p:sldId xmlns:r="http://schemas.openxmlformats.org/officeDocument/2006/relationships" id="261" r:id="R12298f6765a54b36"/>
    <p:sldId xmlns:r="http://schemas.openxmlformats.org/officeDocument/2006/relationships" id="262" r:id="R1ac5ad1956964b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09f8cefa3a400e" /><Relationship Type="http://schemas.openxmlformats.org/officeDocument/2006/relationships/slide" Target="/ppt/slides/slide1.xml" Id="Rfc467f698191415a" /><Relationship Type="http://schemas.openxmlformats.org/officeDocument/2006/relationships/slide" Target="/ppt/slides/slide2.xml" Id="Rebbacb526c854476" /><Relationship Type="http://schemas.openxmlformats.org/officeDocument/2006/relationships/slide" Target="/ppt/slides/slide3.xml" Id="R78314e32d87c42f2" /><Relationship Type="http://schemas.openxmlformats.org/officeDocument/2006/relationships/slide" Target="/ppt/slides/slide4.xml" Id="R6d0e280632da48f3" /><Relationship Type="http://schemas.openxmlformats.org/officeDocument/2006/relationships/slide" Target="/ppt/slides/slide5.xml" Id="Rdf5ca2d22e394b96" /><Relationship Type="http://schemas.openxmlformats.org/officeDocument/2006/relationships/slide" Target="/ppt/slides/slide6.xml" Id="R12298f6765a54b36" /><Relationship Type="http://schemas.openxmlformats.org/officeDocument/2006/relationships/slide" Target="/ppt/slides/slide7.xml" Id="R1ac5ad1956964b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f99f0042704b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07dd5e88a48e3" /><Relationship Type="http://schemas.openxmlformats.org/officeDocument/2006/relationships/theme" Target="/ppt/slideMasters/theme/theme1.xml" Id="R0f039359ec7449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d07dd5e88a48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80734ff9e40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e7e8b0c8d46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8febb6d344e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04ee562794f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979fcfe6044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60b7a24f048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f5d8cae794b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KILSHOLMEN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KILSHOLMEN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−364 299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13 935 673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139 937 596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147 414 225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ØYHOVDEN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 Wedels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926 027 514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