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1dc3e892c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55ac1cea24348"/>
  </p:sldMasterIdLst>
  <p:sldIdLst>
    <p:sldId xmlns:r="http://schemas.openxmlformats.org/officeDocument/2006/relationships" id="256" r:id="R39ec877ebd2445b9"/>
    <p:sldId xmlns:r="http://schemas.openxmlformats.org/officeDocument/2006/relationships" id="257" r:id="R73bf27e0a3da49e3"/>
    <p:sldId xmlns:r="http://schemas.openxmlformats.org/officeDocument/2006/relationships" id="258" r:id="R4cecbe64e27b4e94"/>
    <p:sldId xmlns:r="http://schemas.openxmlformats.org/officeDocument/2006/relationships" id="259" r:id="Rbbee5e96b0ca4a37"/>
    <p:sldId xmlns:r="http://schemas.openxmlformats.org/officeDocument/2006/relationships" id="260" r:id="R95855334d7fa4e1a"/>
    <p:sldId xmlns:r="http://schemas.openxmlformats.org/officeDocument/2006/relationships" id="261" r:id="Rf3de13b58a854ff5"/>
    <p:sldId xmlns:r="http://schemas.openxmlformats.org/officeDocument/2006/relationships" id="262" r:id="R9fbd7ee49890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55ac1cea24348" /><Relationship Type="http://schemas.openxmlformats.org/officeDocument/2006/relationships/slide" Target="/ppt/slides/slide1.xml" Id="R39ec877ebd2445b9" /><Relationship Type="http://schemas.openxmlformats.org/officeDocument/2006/relationships/slide" Target="/ppt/slides/slide2.xml" Id="R73bf27e0a3da49e3" /><Relationship Type="http://schemas.openxmlformats.org/officeDocument/2006/relationships/slide" Target="/ppt/slides/slide3.xml" Id="R4cecbe64e27b4e94" /><Relationship Type="http://schemas.openxmlformats.org/officeDocument/2006/relationships/slide" Target="/ppt/slides/slide4.xml" Id="Rbbee5e96b0ca4a37" /><Relationship Type="http://schemas.openxmlformats.org/officeDocument/2006/relationships/slide" Target="/ppt/slides/slide5.xml" Id="R95855334d7fa4e1a" /><Relationship Type="http://schemas.openxmlformats.org/officeDocument/2006/relationships/slide" Target="/ppt/slides/slide6.xml" Id="Rf3de13b58a854ff5" /><Relationship Type="http://schemas.openxmlformats.org/officeDocument/2006/relationships/slide" Target="/ppt/slides/slide7.xml" Id="R9fbd7ee49890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b03e51908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2aee135d4e11" /><Relationship Type="http://schemas.openxmlformats.org/officeDocument/2006/relationships/theme" Target="/ppt/slideMasters/theme/theme1.xml" Id="R276f0033539c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52aee135d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5fae5dfd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3c4f09cb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e49e1dec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ad475583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bdcb1cc9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c0bfba5d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5d13fb53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