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4eba5a10c7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2562456194fed"/>
  </p:sldMasterIdLst>
  <p:sldIdLst>
    <p:sldId xmlns:r="http://schemas.openxmlformats.org/officeDocument/2006/relationships" id="256" r:id="R4cc712ce56d94284"/>
    <p:sldId xmlns:r="http://schemas.openxmlformats.org/officeDocument/2006/relationships" id="257" r:id="Rd491d3e25b2e4f38"/>
    <p:sldId xmlns:r="http://schemas.openxmlformats.org/officeDocument/2006/relationships" id="258" r:id="R8f66729cbca140be"/>
    <p:sldId xmlns:r="http://schemas.openxmlformats.org/officeDocument/2006/relationships" id="259" r:id="Rdcc4d1b3b8164a9c"/>
    <p:sldId xmlns:r="http://schemas.openxmlformats.org/officeDocument/2006/relationships" id="260" r:id="R3602fa27c0834822"/>
    <p:sldId xmlns:r="http://schemas.openxmlformats.org/officeDocument/2006/relationships" id="261" r:id="R05e7889468f94449"/>
    <p:sldId xmlns:r="http://schemas.openxmlformats.org/officeDocument/2006/relationships" id="262" r:id="R6ddb2d305452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2562456194fed" /><Relationship Type="http://schemas.openxmlformats.org/officeDocument/2006/relationships/slide" Target="/ppt/slides/slide1.xml" Id="R4cc712ce56d94284" /><Relationship Type="http://schemas.openxmlformats.org/officeDocument/2006/relationships/slide" Target="/ppt/slides/slide2.xml" Id="Rd491d3e25b2e4f38" /><Relationship Type="http://schemas.openxmlformats.org/officeDocument/2006/relationships/slide" Target="/ppt/slides/slide3.xml" Id="R8f66729cbca140be" /><Relationship Type="http://schemas.openxmlformats.org/officeDocument/2006/relationships/slide" Target="/ppt/slides/slide4.xml" Id="Rdcc4d1b3b8164a9c" /><Relationship Type="http://schemas.openxmlformats.org/officeDocument/2006/relationships/slide" Target="/ppt/slides/slide5.xml" Id="R3602fa27c0834822" /><Relationship Type="http://schemas.openxmlformats.org/officeDocument/2006/relationships/slide" Target="/ppt/slides/slide6.xml" Id="R05e7889468f94449" /><Relationship Type="http://schemas.openxmlformats.org/officeDocument/2006/relationships/slide" Target="/ppt/slides/slide7.xml" Id="R6ddb2d305452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f02a6f50e4d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62cf4d9fc4719" /><Relationship Type="http://schemas.openxmlformats.org/officeDocument/2006/relationships/theme" Target="/ppt/slideMasters/theme/theme1.xml" Id="Rc079198b1ebd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e62cf4d9fc47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8683cfefd4c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582aa64e9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b8df572d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4854f14ab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c4c6eb72f4b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9a725c9df49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106a207ea4e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FJELLSEN INVEST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7 151 973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7 151 316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10 263 303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KILDAHL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Kildahl Fjeld, Hellinga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1518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926 018 876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FJELLSEN INVEST AS</a:t>
            </a:r>
          </a:p>
        </p:txBody>
      </p:sp>
    </p:spTree>
  </p:cSld>
  <p:clrMapOvr>
    <a:masterClrMapping xmlns:a="http://schemas.openxmlformats.org/drawingml/2006/main"/>
  </p:clrMapOvr>
</p:sld>
</file>