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ffa80d181541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947a99853347fc"/>
  </p:sldMasterIdLst>
  <p:sldIdLst>
    <p:sldId xmlns:r="http://schemas.openxmlformats.org/officeDocument/2006/relationships" id="256" r:id="Rffbe3f9fd2f34da3"/>
    <p:sldId xmlns:r="http://schemas.openxmlformats.org/officeDocument/2006/relationships" id="257" r:id="R8114662e863a46fc"/>
    <p:sldId xmlns:r="http://schemas.openxmlformats.org/officeDocument/2006/relationships" id="258" r:id="R89e86cdb5e5349eb"/>
    <p:sldId xmlns:r="http://schemas.openxmlformats.org/officeDocument/2006/relationships" id="259" r:id="Rff0b8eba58c64870"/>
    <p:sldId xmlns:r="http://schemas.openxmlformats.org/officeDocument/2006/relationships" id="260" r:id="R7f54563201704a5a"/>
    <p:sldId xmlns:r="http://schemas.openxmlformats.org/officeDocument/2006/relationships" id="261" r:id="R1364cc975f8945b8"/>
    <p:sldId xmlns:r="http://schemas.openxmlformats.org/officeDocument/2006/relationships" id="262" r:id="R0007e8b3f4ea4c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947a99853347fc" /><Relationship Type="http://schemas.openxmlformats.org/officeDocument/2006/relationships/slide" Target="/ppt/slides/slide1.xml" Id="Rffbe3f9fd2f34da3" /><Relationship Type="http://schemas.openxmlformats.org/officeDocument/2006/relationships/slide" Target="/ppt/slides/slide2.xml" Id="R8114662e863a46fc" /><Relationship Type="http://schemas.openxmlformats.org/officeDocument/2006/relationships/slide" Target="/ppt/slides/slide3.xml" Id="R89e86cdb5e5349eb" /><Relationship Type="http://schemas.openxmlformats.org/officeDocument/2006/relationships/slide" Target="/ppt/slides/slide4.xml" Id="Rff0b8eba58c64870" /><Relationship Type="http://schemas.openxmlformats.org/officeDocument/2006/relationships/slide" Target="/ppt/slides/slide5.xml" Id="R7f54563201704a5a" /><Relationship Type="http://schemas.openxmlformats.org/officeDocument/2006/relationships/slide" Target="/ppt/slides/slide6.xml" Id="R1364cc975f8945b8" /><Relationship Type="http://schemas.openxmlformats.org/officeDocument/2006/relationships/slide" Target="/ppt/slides/slide7.xml" Id="R0007e8b3f4ea4c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b523eaa9d648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546fa70fd4f56" /><Relationship Type="http://schemas.openxmlformats.org/officeDocument/2006/relationships/theme" Target="/ppt/slideMasters/theme/theme1.xml" Id="R2c444660cca046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6546fa70fd4f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afef3ca9b4e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5307365da4d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e9ed8275143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59a047db440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09279b9a74b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b49972c3d48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849c8977d42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K.H.E.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K.H.E. INVEST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1 322 361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19 943 476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20 214 346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HUGO 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Ervikbygdvegen 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925 995 975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