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b109a9bda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b848f16d54d2b"/>
  </p:sldMasterIdLst>
  <p:sldIdLst>
    <p:sldId xmlns:r="http://schemas.openxmlformats.org/officeDocument/2006/relationships" id="256" r:id="R115b80939e154bc1"/>
    <p:sldId xmlns:r="http://schemas.openxmlformats.org/officeDocument/2006/relationships" id="257" r:id="R755cae954f2e46f0"/>
    <p:sldId xmlns:r="http://schemas.openxmlformats.org/officeDocument/2006/relationships" id="258" r:id="Rb25a30dc581644c2"/>
    <p:sldId xmlns:r="http://schemas.openxmlformats.org/officeDocument/2006/relationships" id="259" r:id="R0bf56815856d47d6"/>
    <p:sldId xmlns:r="http://schemas.openxmlformats.org/officeDocument/2006/relationships" id="260" r:id="R22cd231895db44e8"/>
    <p:sldId xmlns:r="http://schemas.openxmlformats.org/officeDocument/2006/relationships" id="261" r:id="R4ad6dde5330245a4"/>
    <p:sldId xmlns:r="http://schemas.openxmlformats.org/officeDocument/2006/relationships" id="262" r:id="Rf4f2dbc772b7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b848f16d54d2b" /><Relationship Type="http://schemas.openxmlformats.org/officeDocument/2006/relationships/slide" Target="/ppt/slides/slide1.xml" Id="R115b80939e154bc1" /><Relationship Type="http://schemas.openxmlformats.org/officeDocument/2006/relationships/slide" Target="/ppt/slides/slide2.xml" Id="R755cae954f2e46f0" /><Relationship Type="http://schemas.openxmlformats.org/officeDocument/2006/relationships/slide" Target="/ppt/slides/slide3.xml" Id="Rb25a30dc581644c2" /><Relationship Type="http://schemas.openxmlformats.org/officeDocument/2006/relationships/slide" Target="/ppt/slides/slide4.xml" Id="R0bf56815856d47d6" /><Relationship Type="http://schemas.openxmlformats.org/officeDocument/2006/relationships/slide" Target="/ppt/slides/slide5.xml" Id="R22cd231895db44e8" /><Relationship Type="http://schemas.openxmlformats.org/officeDocument/2006/relationships/slide" Target="/ppt/slides/slide6.xml" Id="R4ad6dde5330245a4" /><Relationship Type="http://schemas.openxmlformats.org/officeDocument/2006/relationships/slide" Target="/ppt/slides/slide7.xml" Id="Rf4f2dbc772b7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bec72cb25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c626bde14f39" /><Relationship Type="http://schemas.openxmlformats.org/officeDocument/2006/relationships/theme" Target="/ppt/slideMasters/theme/theme1.xml" Id="R8eb5fcf22154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dc626bde1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f0370395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e531b86b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cf63c403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734662ac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9730e1b1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21bdaeee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ecfa57ac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MAGNOR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