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e2d83d0d7e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71fc4dc334e43"/>
  </p:sldMasterIdLst>
  <p:sldIdLst>
    <p:sldId xmlns:r="http://schemas.openxmlformats.org/officeDocument/2006/relationships" id="256" r:id="Rb6ae6d0caa004d97"/>
    <p:sldId xmlns:r="http://schemas.openxmlformats.org/officeDocument/2006/relationships" id="257" r:id="R4861817ed15843a5"/>
    <p:sldId xmlns:r="http://schemas.openxmlformats.org/officeDocument/2006/relationships" id="258" r:id="R8aacefcd60d042d4"/>
    <p:sldId xmlns:r="http://schemas.openxmlformats.org/officeDocument/2006/relationships" id="259" r:id="R97ba674ddd684aa0"/>
    <p:sldId xmlns:r="http://schemas.openxmlformats.org/officeDocument/2006/relationships" id="260" r:id="R2492f58806814d64"/>
    <p:sldId xmlns:r="http://schemas.openxmlformats.org/officeDocument/2006/relationships" id="261" r:id="R5fcd3abf4467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71fc4dc334e43" /><Relationship Type="http://schemas.openxmlformats.org/officeDocument/2006/relationships/slide" Target="/ppt/slides/slide1.xml" Id="Rb6ae6d0caa004d97" /><Relationship Type="http://schemas.openxmlformats.org/officeDocument/2006/relationships/slide" Target="/ppt/slides/slide2.xml" Id="R4861817ed15843a5" /><Relationship Type="http://schemas.openxmlformats.org/officeDocument/2006/relationships/slide" Target="/ppt/slides/slide3.xml" Id="R8aacefcd60d042d4" /><Relationship Type="http://schemas.openxmlformats.org/officeDocument/2006/relationships/slide" Target="/ppt/slides/slide4.xml" Id="R97ba674ddd684aa0" /><Relationship Type="http://schemas.openxmlformats.org/officeDocument/2006/relationships/slide" Target="/ppt/slides/slide5.xml" Id="R2492f58806814d64" /><Relationship Type="http://schemas.openxmlformats.org/officeDocument/2006/relationships/slide" Target="/ppt/slides/slide6.xml" Id="R5fcd3abf4467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624f3a69b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aab6345cc42cb" /><Relationship Type="http://schemas.openxmlformats.org/officeDocument/2006/relationships/theme" Target="/ppt/slideMasters/theme/theme1.xml" Id="Rd8e19943adc7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aab6345cc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6ddb7682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020b98a68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3a9b5fc7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449fdf7b545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e7710bd424c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498fb01ee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925 994 537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