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08c5cca22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5a0870fbe4453"/>
  </p:sldMasterIdLst>
  <p:sldIdLst>
    <p:sldId xmlns:r="http://schemas.openxmlformats.org/officeDocument/2006/relationships" id="256" r:id="R6fbc680957b64013"/>
    <p:sldId xmlns:r="http://schemas.openxmlformats.org/officeDocument/2006/relationships" id="257" r:id="Rd83b65e3689d4626"/>
    <p:sldId xmlns:r="http://schemas.openxmlformats.org/officeDocument/2006/relationships" id="258" r:id="Re0f50b9d588b46ad"/>
    <p:sldId xmlns:r="http://schemas.openxmlformats.org/officeDocument/2006/relationships" id="259" r:id="R25c0d4bbc66446c2"/>
    <p:sldId xmlns:r="http://schemas.openxmlformats.org/officeDocument/2006/relationships" id="260" r:id="Rec9af8d1de0b4aa5"/>
    <p:sldId xmlns:r="http://schemas.openxmlformats.org/officeDocument/2006/relationships" id="261" r:id="Rf9a7237e27c8469f"/>
    <p:sldId xmlns:r="http://schemas.openxmlformats.org/officeDocument/2006/relationships" id="262" r:id="R971a513b834d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5a0870fbe4453" /><Relationship Type="http://schemas.openxmlformats.org/officeDocument/2006/relationships/slide" Target="/ppt/slides/slide1.xml" Id="R6fbc680957b64013" /><Relationship Type="http://schemas.openxmlformats.org/officeDocument/2006/relationships/slide" Target="/ppt/slides/slide2.xml" Id="Rd83b65e3689d4626" /><Relationship Type="http://schemas.openxmlformats.org/officeDocument/2006/relationships/slide" Target="/ppt/slides/slide3.xml" Id="Re0f50b9d588b46ad" /><Relationship Type="http://schemas.openxmlformats.org/officeDocument/2006/relationships/slide" Target="/ppt/slides/slide4.xml" Id="R25c0d4bbc66446c2" /><Relationship Type="http://schemas.openxmlformats.org/officeDocument/2006/relationships/slide" Target="/ppt/slides/slide5.xml" Id="Rec9af8d1de0b4aa5" /><Relationship Type="http://schemas.openxmlformats.org/officeDocument/2006/relationships/slide" Target="/ppt/slides/slide6.xml" Id="Rf9a7237e27c8469f" /><Relationship Type="http://schemas.openxmlformats.org/officeDocument/2006/relationships/slide" Target="/ppt/slides/slide7.xml" Id="R971a513b834d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9875c4119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7077b9a94616" /><Relationship Type="http://schemas.openxmlformats.org/officeDocument/2006/relationships/theme" Target="/ppt/slideMasters/theme/theme1.xml" Id="R50d971f01881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a7077b9a9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933c4325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89da2d90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9585b06e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ab0f9298e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6481434e1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6f8489f12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acca1e2c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BALK INGER-LISE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FJELLBERG ELIN HELENE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