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573f43261b45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7f93a8db7844e6"/>
  </p:sldMasterIdLst>
  <p:sldIdLst>
    <p:sldId xmlns:r="http://schemas.openxmlformats.org/officeDocument/2006/relationships" id="256" r:id="R0c4b48811dba4af3"/>
    <p:sldId xmlns:r="http://schemas.openxmlformats.org/officeDocument/2006/relationships" id="257" r:id="R6abf15bc528c4088"/>
    <p:sldId xmlns:r="http://schemas.openxmlformats.org/officeDocument/2006/relationships" id="258" r:id="Rc39e4ea9fb5549e1"/>
    <p:sldId xmlns:r="http://schemas.openxmlformats.org/officeDocument/2006/relationships" id="259" r:id="Ra7183dfc95bb43bf"/>
    <p:sldId xmlns:r="http://schemas.openxmlformats.org/officeDocument/2006/relationships" id="260" r:id="R8104adbcca4c44fe"/>
    <p:sldId xmlns:r="http://schemas.openxmlformats.org/officeDocument/2006/relationships" id="261" r:id="R2cd30bd59c3044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7f93a8db7844e6" /><Relationship Type="http://schemas.openxmlformats.org/officeDocument/2006/relationships/slide" Target="/ppt/slides/slide1.xml" Id="R0c4b48811dba4af3" /><Relationship Type="http://schemas.openxmlformats.org/officeDocument/2006/relationships/slide" Target="/ppt/slides/slide2.xml" Id="R6abf15bc528c4088" /><Relationship Type="http://schemas.openxmlformats.org/officeDocument/2006/relationships/slide" Target="/ppt/slides/slide3.xml" Id="Rc39e4ea9fb5549e1" /><Relationship Type="http://schemas.openxmlformats.org/officeDocument/2006/relationships/slide" Target="/ppt/slides/slide4.xml" Id="Ra7183dfc95bb43bf" /><Relationship Type="http://schemas.openxmlformats.org/officeDocument/2006/relationships/slide" Target="/ppt/slides/slide5.xml" Id="R8104adbcca4c44fe" /><Relationship Type="http://schemas.openxmlformats.org/officeDocument/2006/relationships/slide" Target="/ppt/slides/slide6.xml" Id="R2cd30bd59c3044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4fa572aa94b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78101007a4717" /><Relationship Type="http://schemas.openxmlformats.org/officeDocument/2006/relationships/theme" Target="/ppt/slideMasters/theme/theme1.xml" Id="R20bcd71012c2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b78101007a47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0bb56d8e342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7fb5a16e2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4d02a6c0643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c069aa09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2a4290e4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5fd2357614c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BF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Elin Helene Fjellberg, Veritasveien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BF ØKONOMI AS</a:t>
            </a:r>
          </a:p>
        </p:txBody>
      </p:sp>
    </p:spTree>
  </p:cSld>
  <p:clrMapOvr>
    <a:masterClrMapping xmlns:a="http://schemas.openxmlformats.org/drawingml/2006/main"/>
  </p:clrMapOvr>
</p:sld>
</file>