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96f3e6dd2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8848b7b5747c0"/>
  </p:sldMasterIdLst>
  <p:sldIdLst>
    <p:sldId xmlns:r="http://schemas.openxmlformats.org/officeDocument/2006/relationships" id="256" r:id="R5514163976424deb"/>
    <p:sldId xmlns:r="http://schemas.openxmlformats.org/officeDocument/2006/relationships" id="257" r:id="Rbaf0fa6fab9c412a"/>
    <p:sldId xmlns:r="http://schemas.openxmlformats.org/officeDocument/2006/relationships" id="258" r:id="R6eb6ee142a3a4e9e"/>
    <p:sldId xmlns:r="http://schemas.openxmlformats.org/officeDocument/2006/relationships" id="259" r:id="R5fa387f6ec8946ee"/>
    <p:sldId xmlns:r="http://schemas.openxmlformats.org/officeDocument/2006/relationships" id="260" r:id="R56a7c23ad13d4afd"/>
    <p:sldId xmlns:r="http://schemas.openxmlformats.org/officeDocument/2006/relationships" id="261" r:id="Ra450d799bfef41fc"/>
    <p:sldId xmlns:r="http://schemas.openxmlformats.org/officeDocument/2006/relationships" id="262" r:id="R38f8408802ba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8848b7b5747c0" /><Relationship Type="http://schemas.openxmlformats.org/officeDocument/2006/relationships/slide" Target="/ppt/slides/slide1.xml" Id="R5514163976424deb" /><Relationship Type="http://schemas.openxmlformats.org/officeDocument/2006/relationships/slide" Target="/ppt/slides/slide2.xml" Id="Rbaf0fa6fab9c412a" /><Relationship Type="http://schemas.openxmlformats.org/officeDocument/2006/relationships/slide" Target="/ppt/slides/slide3.xml" Id="R6eb6ee142a3a4e9e" /><Relationship Type="http://schemas.openxmlformats.org/officeDocument/2006/relationships/slide" Target="/ppt/slides/slide4.xml" Id="R5fa387f6ec8946ee" /><Relationship Type="http://schemas.openxmlformats.org/officeDocument/2006/relationships/slide" Target="/ppt/slides/slide5.xml" Id="R56a7c23ad13d4afd" /><Relationship Type="http://schemas.openxmlformats.org/officeDocument/2006/relationships/slide" Target="/ppt/slides/slide6.xml" Id="Ra450d799bfef41fc" /><Relationship Type="http://schemas.openxmlformats.org/officeDocument/2006/relationships/slide" Target="/ppt/slides/slide7.xml" Id="R38f8408802ba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2cdc5436c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f76df8e04405" /><Relationship Type="http://schemas.openxmlformats.org/officeDocument/2006/relationships/theme" Target="/ppt/slideMasters/theme/theme1.xml" Id="R6b59d3b8c7ff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ef76df8e0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dd09bf84b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41e5b24f6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42eda405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8db4fd013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777667cd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b04f74c61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994327bfb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LANSEL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ANITA THUE MORKEN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