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b87798da9b4f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9fef7498334b9b"/>
  </p:sldMasterIdLst>
  <p:sldIdLst>
    <p:sldId xmlns:r="http://schemas.openxmlformats.org/officeDocument/2006/relationships" id="256" r:id="R05cf52e7088943aa"/>
    <p:sldId xmlns:r="http://schemas.openxmlformats.org/officeDocument/2006/relationships" id="257" r:id="R5aa5edac2e5a4efa"/>
    <p:sldId xmlns:r="http://schemas.openxmlformats.org/officeDocument/2006/relationships" id="258" r:id="R3fb525f7753e4ed9"/>
    <p:sldId xmlns:r="http://schemas.openxmlformats.org/officeDocument/2006/relationships" id="259" r:id="R24c82a2ab78c4d43"/>
    <p:sldId xmlns:r="http://schemas.openxmlformats.org/officeDocument/2006/relationships" id="260" r:id="Rb8a87254334e4e1b"/>
    <p:sldId xmlns:r="http://schemas.openxmlformats.org/officeDocument/2006/relationships" id="261" r:id="Rc72fb8df807b495e"/>
    <p:sldId xmlns:r="http://schemas.openxmlformats.org/officeDocument/2006/relationships" id="262" r:id="Rb8864193c76040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9fef7498334b9b" /><Relationship Type="http://schemas.openxmlformats.org/officeDocument/2006/relationships/slide" Target="/ppt/slides/slide1.xml" Id="R05cf52e7088943aa" /><Relationship Type="http://schemas.openxmlformats.org/officeDocument/2006/relationships/slide" Target="/ppt/slides/slide2.xml" Id="R5aa5edac2e5a4efa" /><Relationship Type="http://schemas.openxmlformats.org/officeDocument/2006/relationships/slide" Target="/ppt/slides/slide3.xml" Id="R3fb525f7753e4ed9" /><Relationship Type="http://schemas.openxmlformats.org/officeDocument/2006/relationships/slide" Target="/ppt/slides/slide4.xml" Id="R24c82a2ab78c4d43" /><Relationship Type="http://schemas.openxmlformats.org/officeDocument/2006/relationships/slide" Target="/ppt/slides/slide5.xml" Id="Rb8a87254334e4e1b" /><Relationship Type="http://schemas.openxmlformats.org/officeDocument/2006/relationships/slide" Target="/ppt/slides/slide6.xml" Id="Rc72fb8df807b495e" /><Relationship Type="http://schemas.openxmlformats.org/officeDocument/2006/relationships/slide" Target="/ppt/slides/slide7.xml" Id="Rb8864193c76040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6970faf7040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7460a2c8c48d8" /><Relationship Type="http://schemas.openxmlformats.org/officeDocument/2006/relationships/theme" Target="/ppt/slideMasters/theme/theme1.xml" Id="R3f03579348ba4e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37460a2c8c48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21963081e43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83e9569414a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1e2800bda4a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0eb2d672347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b3e6e9aeb40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d748d43e84c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521aea14147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HELMERS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HELMERS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−2 625 183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20 980 003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113 397 082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133 495 524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HELMERS E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HELMERS M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HELMERS MA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HELMERS SE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Skuteviksbodene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925 984 094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AS</a:t>
            </a:r>
          </a:p>
        </p:txBody>
      </p:sp>
    </p:spTree>
  </p:cSld>
  <p:clrMapOvr>
    <a:masterClrMapping xmlns:a="http://schemas.openxmlformats.org/drawingml/2006/main"/>
  </p:clrMapOvr>
</p:sld>
</file>