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6b2d5fd7b74a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71227dcff148ff"/>
  </p:sldMasterIdLst>
  <p:sldIdLst>
    <p:sldId xmlns:r="http://schemas.openxmlformats.org/officeDocument/2006/relationships" id="256" r:id="R7b7a7bb34b464db4"/>
    <p:sldId xmlns:r="http://schemas.openxmlformats.org/officeDocument/2006/relationships" id="257" r:id="Re2175bb6a1ca48a6"/>
    <p:sldId xmlns:r="http://schemas.openxmlformats.org/officeDocument/2006/relationships" id="258" r:id="Rfd5cbb8a90a2489b"/>
    <p:sldId xmlns:r="http://schemas.openxmlformats.org/officeDocument/2006/relationships" id="259" r:id="Rf4ba5b8062034475"/>
    <p:sldId xmlns:r="http://schemas.openxmlformats.org/officeDocument/2006/relationships" id="260" r:id="R90f4f88a3f1b4b80"/>
    <p:sldId xmlns:r="http://schemas.openxmlformats.org/officeDocument/2006/relationships" id="261" r:id="Rdb6942f5326849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71227dcff148ff" /><Relationship Type="http://schemas.openxmlformats.org/officeDocument/2006/relationships/slide" Target="/ppt/slides/slide1.xml" Id="R7b7a7bb34b464db4" /><Relationship Type="http://schemas.openxmlformats.org/officeDocument/2006/relationships/slide" Target="/ppt/slides/slide2.xml" Id="Re2175bb6a1ca48a6" /><Relationship Type="http://schemas.openxmlformats.org/officeDocument/2006/relationships/slide" Target="/ppt/slides/slide3.xml" Id="Rfd5cbb8a90a2489b" /><Relationship Type="http://schemas.openxmlformats.org/officeDocument/2006/relationships/slide" Target="/ppt/slides/slide4.xml" Id="Rf4ba5b8062034475" /><Relationship Type="http://schemas.openxmlformats.org/officeDocument/2006/relationships/slide" Target="/ppt/slides/slide5.xml" Id="R90f4f88a3f1b4b80" /><Relationship Type="http://schemas.openxmlformats.org/officeDocument/2006/relationships/slide" Target="/ppt/slides/slide6.xml" Id="Rdb6942f5326849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350b587dc540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f677f1eea427d" /><Relationship Type="http://schemas.openxmlformats.org/officeDocument/2006/relationships/theme" Target="/ppt/slideMasters/theme/theme1.xml" Id="Rf2aab5d472fa4f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bf677f1eea42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f694393e642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cdf35b33e54e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5af5aedd84f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1924a3ee249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43dac4452649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b6fca82f84f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HELMERS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Skuteviksbodene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925 984 094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HELMERS AS</a:t>
            </a:r>
          </a:p>
        </p:txBody>
      </p:sp>
    </p:spTree>
  </p:cSld>
  <p:clrMapOvr>
    <a:masterClrMapping xmlns:a="http://schemas.openxmlformats.org/drawingml/2006/main"/>
  </p:clrMapOvr>
</p:sld>
</file>