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62ba888690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9d6f91ae240bb"/>
  </p:sldMasterIdLst>
  <p:sldIdLst>
    <p:sldId xmlns:r="http://schemas.openxmlformats.org/officeDocument/2006/relationships" id="256" r:id="R44cff9d4a05a4738"/>
    <p:sldId xmlns:r="http://schemas.openxmlformats.org/officeDocument/2006/relationships" id="257" r:id="R6b0757701c294e30"/>
    <p:sldId xmlns:r="http://schemas.openxmlformats.org/officeDocument/2006/relationships" id="258" r:id="R1df112a8bcef44e6"/>
    <p:sldId xmlns:r="http://schemas.openxmlformats.org/officeDocument/2006/relationships" id="259" r:id="R506a1c7a18b14443"/>
    <p:sldId xmlns:r="http://schemas.openxmlformats.org/officeDocument/2006/relationships" id="260" r:id="R4ae45e01347e45b7"/>
    <p:sldId xmlns:r="http://schemas.openxmlformats.org/officeDocument/2006/relationships" id="261" r:id="R9b6e1dfab5d44f01"/>
    <p:sldId xmlns:r="http://schemas.openxmlformats.org/officeDocument/2006/relationships" id="262" r:id="Rba811a4145524d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9d6f91ae240bb" /><Relationship Type="http://schemas.openxmlformats.org/officeDocument/2006/relationships/slide" Target="/ppt/slides/slide1.xml" Id="R44cff9d4a05a4738" /><Relationship Type="http://schemas.openxmlformats.org/officeDocument/2006/relationships/slide" Target="/ppt/slides/slide2.xml" Id="R6b0757701c294e30" /><Relationship Type="http://schemas.openxmlformats.org/officeDocument/2006/relationships/slide" Target="/ppt/slides/slide3.xml" Id="R1df112a8bcef44e6" /><Relationship Type="http://schemas.openxmlformats.org/officeDocument/2006/relationships/slide" Target="/ppt/slides/slide4.xml" Id="R506a1c7a18b14443" /><Relationship Type="http://schemas.openxmlformats.org/officeDocument/2006/relationships/slide" Target="/ppt/slides/slide5.xml" Id="R4ae45e01347e45b7" /><Relationship Type="http://schemas.openxmlformats.org/officeDocument/2006/relationships/slide" Target="/ppt/slides/slide6.xml" Id="R9b6e1dfab5d44f01" /><Relationship Type="http://schemas.openxmlformats.org/officeDocument/2006/relationships/slide" Target="/ppt/slides/slide7.xml" Id="Rba811a4145524d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6b56a6d89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ef69e8295478d" /><Relationship Type="http://schemas.openxmlformats.org/officeDocument/2006/relationships/theme" Target="/ppt/slideMasters/theme/theme1.xml" Id="Rfce00938d32b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ef69e829547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eb5c9cd26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78e33fea143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59df1e17f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12b9f95a2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ba3f6f2a7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5bc8eb0d847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e79826a20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HOTELCOMPAGNIE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HOTELCOMPAGNIE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−207 636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57 214 941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1 448 644 931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1 891 404 238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post@glastad.no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925 928 763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