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b8f15b54d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507a369b94dce"/>
  </p:sldMasterIdLst>
  <p:sldIdLst>
    <p:sldId xmlns:r="http://schemas.openxmlformats.org/officeDocument/2006/relationships" id="256" r:id="R8f2af69906e14ed0"/>
    <p:sldId xmlns:r="http://schemas.openxmlformats.org/officeDocument/2006/relationships" id="257" r:id="R58c216c92909491d"/>
    <p:sldId xmlns:r="http://schemas.openxmlformats.org/officeDocument/2006/relationships" id="258" r:id="R1907f056ef844748"/>
    <p:sldId xmlns:r="http://schemas.openxmlformats.org/officeDocument/2006/relationships" id="259" r:id="R5ecc6d823dd04e93"/>
    <p:sldId xmlns:r="http://schemas.openxmlformats.org/officeDocument/2006/relationships" id="260" r:id="Ra63badec228247ad"/>
    <p:sldId xmlns:r="http://schemas.openxmlformats.org/officeDocument/2006/relationships" id="261" r:id="R40a98d2991c6439c"/>
    <p:sldId xmlns:r="http://schemas.openxmlformats.org/officeDocument/2006/relationships" id="262" r:id="R0c3c5465e050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507a369b94dce" /><Relationship Type="http://schemas.openxmlformats.org/officeDocument/2006/relationships/slide" Target="/ppt/slides/slide1.xml" Id="R8f2af69906e14ed0" /><Relationship Type="http://schemas.openxmlformats.org/officeDocument/2006/relationships/slide" Target="/ppt/slides/slide2.xml" Id="R58c216c92909491d" /><Relationship Type="http://schemas.openxmlformats.org/officeDocument/2006/relationships/slide" Target="/ppt/slides/slide3.xml" Id="R1907f056ef844748" /><Relationship Type="http://schemas.openxmlformats.org/officeDocument/2006/relationships/slide" Target="/ppt/slides/slide4.xml" Id="R5ecc6d823dd04e93" /><Relationship Type="http://schemas.openxmlformats.org/officeDocument/2006/relationships/slide" Target="/ppt/slides/slide5.xml" Id="Ra63badec228247ad" /><Relationship Type="http://schemas.openxmlformats.org/officeDocument/2006/relationships/slide" Target="/ppt/slides/slide6.xml" Id="R40a98d2991c6439c" /><Relationship Type="http://schemas.openxmlformats.org/officeDocument/2006/relationships/slide" Target="/ppt/slides/slide7.xml" Id="R0c3c5465e050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43705feaf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d8d6e7dda43ef" /><Relationship Type="http://schemas.openxmlformats.org/officeDocument/2006/relationships/theme" Target="/ppt/slideMasters/theme/theme1.xml" Id="R33b08b8633ed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d8d6e7dda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3bc3331e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d3ee8b82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b8bfea95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06e9abae6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fc9a2fdd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fa5724986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747098689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