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030dcd8234f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165bef66247fd"/>
  </p:sldMasterIdLst>
  <p:sldIdLst>
    <p:sldId xmlns:r="http://schemas.openxmlformats.org/officeDocument/2006/relationships" id="256" r:id="Rb2d799ac55ae42a6"/>
    <p:sldId xmlns:r="http://schemas.openxmlformats.org/officeDocument/2006/relationships" id="257" r:id="R24bcbcfedc2b46dc"/>
    <p:sldId xmlns:r="http://schemas.openxmlformats.org/officeDocument/2006/relationships" id="258" r:id="Rd259f92339594ae7"/>
    <p:sldId xmlns:r="http://schemas.openxmlformats.org/officeDocument/2006/relationships" id="259" r:id="R407da366e295496c"/>
    <p:sldId xmlns:r="http://schemas.openxmlformats.org/officeDocument/2006/relationships" id="260" r:id="R94202072e54841d7"/>
    <p:sldId xmlns:r="http://schemas.openxmlformats.org/officeDocument/2006/relationships" id="261" r:id="R969b78172d3f4c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165bef66247fd" /><Relationship Type="http://schemas.openxmlformats.org/officeDocument/2006/relationships/slide" Target="/ppt/slides/slide1.xml" Id="Rb2d799ac55ae42a6" /><Relationship Type="http://schemas.openxmlformats.org/officeDocument/2006/relationships/slide" Target="/ppt/slides/slide2.xml" Id="R24bcbcfedc2b46dc" /><Relationship Type="http://schemas.openxmlformats.org/officeDocument/2006/relationships/slide" Target="/ppt/slides/slide3.xml" Id="Rd259f92339594ae7" /><Relationship Type="http://schemas.openxmlformats.org/officeDocument/2006/relationships/slide" Target="/ppt/slides/slide4.xml" Id="R407da366e295496c" /><Relationship Type="http://schemas.openxmlformats.org/officeDocument/2006/relationships/slide" Target="/ppt/slides/slide5.xml" Id="R94202072e54841d7" /><Relationship Type="http://schemas.openxmlformats.org/officeDocument/2006/relationships/slide" Target="/ppt/slides/slide6.xml" Id="R969b78172d3f4c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cd735d543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6ea6c34734433" /><Relationship Type="http://schemas.openxmlformats.org/officeDocument/2006/relationships/theme" Target="/ppt/slideMasters/theme/theme1.xml" Id="Rfe345ddcb4e6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26ea6c3473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048541115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72c7dcc34c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087feeba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6496599cc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91feb902146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bdd1fb32f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925 927 147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INVESTMENT AS</a:t>
            </a:r>
          </a:p>
        </p:txBody>
      </p:sp>
    </p:spTree>
  </p:cSld>
  <p:clrMapOvr>
    <a:masterClrMapping xmlns:a="http://schemas.openxmlformats.org/drawingml/2006/main"/>
  </p:clrMapOvr>
</p:sld>
</file>