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89ec7ce7d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b588bb3d44ee8"/>
  </p:sldMasterIdLst>
  <p:sldIdLst>
    <p:sldId xmlns:r="http://schemas.openxmlformats.org/officeDocument/2006/relationships" id="256" r:id="R62d012dfc3854226"/>
    <p:sldId xmlns:r="http://schemas.openxmlformats.org/officeDocument/2006/relationships" id="257" r:id="Rba3da03a0ad04312"/>
    <p:sldId xmlns:r="http://schemas.openxmlformats.org/officeDocument/2006/relationships" id="258" r:id="R188e2375757b43e2"/>
    <p:sldId xmlns:r="http://schemas.openxmlformats.org/officeDocument/2006/relationships" id="259" r:id="R17cbd519a04a4227"/>
    <p:sldId xmlns:r="http://schemas.openxmlformats.org/officeDocument/2006/relationships" id="260" r:id="R9a92925497b84b4d"/>
    <p:sldId xmlns:r="http://schemas.openxmlformats.org/officeDocument/2006/relationships" id="261" r:id="R88b8f49dfe604f0a"/>
    <p:sldId xmlns:r="http://schemas.openxmlformats.org/officeDocument/2006/relationships" id="262" r:id="Rf3460807ac44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b588bb3d44ee8" /><Relationship Type="http://schemas.openxmlformats.org/officeDocument/2006/relationships/slide" Target="/ppt/slides/slide1.xml" Id="R62d012dfc3854226" /><Relationship Type="http://schemas.openxmlformats.org/officeDocument/2006/relationships/slide" Target="/ppt/slides/slide2.xml" Id="Rba3da03a0ad04312" /><Relationship Type="http://schemas.openxmlformats.org/officeDocument/2006/relationships/slide" Target="/ppt/slides/slide3.xml" Id="R188e2375757b43e2" /><Relationship Type="http://schemas.openxmlformats.org/officeDocument/2006/relationships/slide" Target="/ppt/slides/slide4.xml" Id="R17cbd519a04a4227" /><Relationship Type="http://schemas.openxmlformats.org/officeDocument/2006/relationships/slide" Target="/ppt/slides/slide5.xml" Id="R9a92925497b84b4d" /><Relationship Type="http://schemas.openxmlformats.org/officeDocument/2006/relationships/slide" Target="/ppt/slides/slide6.xml" Id="R88b8f49dfe604f0a" /><Relationship Type="http://schemas.openxmlformats.org/officeDocument/2006/relationships/slide" Target="/ppt/slides/slide7.xml" Id="Rf3460807ac44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fd31b564c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a80fdc5684287" /><Relationship Type="http://schemas.openxmlformats.org/officeDocument/2006/relationships/theme" Target="/ppt/slideMasters/theme/theme1.xml" Id="R7e9c5888533b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a80fdc568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f3c75463f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e0844c43d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22bae8464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ec9cea621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0713f3f3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1cb080ae249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78b37af02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48 100 041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MATILDA ANNA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