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c423cd9e6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c7ea11e5943a0"/>
  </p:sldMasterIdLst>
  <p:sldIdLst>
    <p:sldId xmlns:r="http://schemas.openxmlformats.org/officeDocument/2006/relationships" id="256" r:id="Rc97c4b5c958d4381"/>
    <p:sldId xmlns:r="http://schemas.openxmlformats.org/officeDocument/2006/relationships" id="257" r:id="R71b70a0c1f1642db"/>
    <p:sldId xmlns:r="http://schemas.openxmlformats.org/officeDocument/2006/relationships" id="258" r:id="R3a829e8856444ff5"/>
    <p:sldId xmlns:r="http://schemas.openxmlformats.org/officeDocument/2006/relationships" id="259" r:id="R8f6af9f8255247f6"/>
    <p:sldId xmlns:r="http://schemas.openxmlformats.org/officeDocument/2006/relationships" id="260" r:id="R79adad4874174edf"/>
    <p:sldId xmlns:r="http://schemas.openxmlformats.org/officeDocument/2006/relationships" id="261" r:id="R0f65d90ef39641ff"/>
    <p:sldId xmlns:r="http://schemas.openxmlformats.org/officeDocument/2006/relationships" id="262" r:id="R0e271bbc63e8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c7ea11e5943a0" /><Relationship Type="http://schemas.openxmlformats.org/officeDocument/2006/relationships/slide" Target="/ppt/slides/slide1.xml" Id="Rc97c4b5c958d4381" /><Relationship Type="http://schemas.openxmlformats.org/officeDocument/2006/relationships/slide" Target="/ppt/slides/slide2.xml" Id="R71b70a0c1f1642db" /><Relationship Type="http://schemas.openxmlformats.org/officeDocument/2006/relationships/slide" Target="/ppt/slides/slide3.xml" Id="R3a829e8856444ff5" /><Relationship Type="http://schemas.openxmlformats.org/officeDocument/2006/relationships/slide" Target="/ppt/slides/slide4.xml" Id="R8f6af9f8255247f6" /><Relationship Type="http://schemas.openxmlformats.org/officeDocument/2006/relationships/slide" Target="/ppt/slides/slide5.xml" Id="R79adad4874174edf" /><Relationship Type="http://schemas.openxmlformats.org/officeDocument/2006/relationships/slide" Target="/ppt/slides/slide6.xml" Id="R0f65d90ef39641ff" /><Relationship Type="http://schemas.openxmlformats.org/officeDocument/2006/relationships/slide" Target="/ppt/slides/slide7.xml" Id="R0e271bbc63e8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a866d9b20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3f7fbc904d94" /><Relationship Type="http://schemas.openxmlformats.org/officeDocument/2006/relationships/theme" Target="/ppt/slideMasters/theme/theme1.xml" Id="R6adc98a43c7e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23f7fbc90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a76015be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706e46fb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598007f0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a435ab58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68217ecc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55876440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d8f0b7c8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