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0d6b5228a04f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1d0da8a9114d85"/>
  </p:sldMasterIdLst>
  <p:sldIdLst>
    <p:sldId xmlns:r="http://schemas.openxmlformats.org/officeDocument/2006/relationships" id="256" r:id="Rf64d79a994984cea"/>
    <p:sldId xmlns:r="http://schemas.openxmlformats.org/officeDocument/2006/relationships" id="257" r:id="R50448f8160354423"/>
    <p:sldId xmlns:r="http://schemas.openxmlformats.org/officeDocument/2006/relationships" id="258" r:id="R481cb77f9ef74548"/>
    <p:sldId xmlns:r="http://schemas.openxmlformats.org/officeDocument/2006/relationships" id="259" r:id="R364e51f0298f4ca5"/>
    <p:sldId xmlns:r="http://schemas.openxmlformats.org/officeDocument/2006/relationships" id="260" r:id="R0abdc7014b1e4077"/>
    <p:sldId xmlns:r="http://schemas.openxmlformats.org/officeDocument/2006/relationships" id="261" r:id="R95d9634195b94a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1d0da8a9114d85" /><Relationship Type="http://schemas.openxmlformats.org/officeDocument/2006/relationships/slide" Target="/ppt/slides/slide1.xml" Id="Rf64d79a994984cea" /><Relationship Type="http://schemas.openxmlformats.org/officeDocument/2006/relationships/slide" Target="/ppt/slides/slide2.xml" Id="R50448f8160354423" /><Relationship Type="http://schemas.openxmlformats.org/officeDocument/2006/relationships/slide" Target="/ppt/slides/slide3.xml" Id="R481cb77f9ef74548" /><Relationship Type="http://schemas.openxmlformats.org/officeDocument/2006/relationships/slide" Target="/ppt/slides/slide4.xml" Id="R364e51f0298f4ca5" /><Relationship Type="http://schemas.openxmlformats.org/officeDocument/2006/relationships/slide" Target="/ppt/slides/slide5.xml" Id="R0abdc7014b1e4077" /><Relationship Type="http://schemas.openxmlformats.org/officeDocument/2006/relationships/slide" Target="/ppt/slides/slide6.xml" Id="R95d9634195b94a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d60953f6d945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6c0642f56406c" /><Relationship Type="http://schemas.openxmlformats.org/officeDocument/2006/relationships/theme" Target="/ppt/slideMasters/theme/theme1.xml" Id="Rab9fe307e11441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36c0642f5640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56b20cd9541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cd51c30514c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3ebf7088f42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1d2f085634c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ddfcc89bb48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fcd41cb3c4e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LILLBE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Bjoavegen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925 924 601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