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cde2df82d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2a28bde434f65"/>
  </p:sldMasterIdLst>
  <p:sldIdLst>
    <p:sldId xmlns:r="http://schemas.openxmlformats.org/officeDocument/2006/relationships" id="256" r:id="Rcee438e5a69d4595"/>
    <p:sldId xmlns:r="http://schemas.openxmlformats.org/officeDocument/2006/relationships" id="257" r:id="R8dfbfb65a5d34e30"/>
    <p:sldId xmlns:r="http://schemas.openxmlformats.org/officeDocument/2006/relationships" id="258" r:id="Re96ebe5ac90a4fe7"/>
    <p:sldId xmlns:r="http://schemas.openxmlformats.org/officeDocument/2006/relationships" id="259" r:id="R655b6caa0dc64fc0"/>
    <p:sldId xmlns:r="http://schemas.openxmlformats.org/officeDocument/2006/relationships" id="260" r:id="R07f4dc5df0df46c7"/>
    <p:sldId xmlns:r="http://schemas.openxmlformats.org/officeDocument/2006/relationships" id="261" r:id="Rc9d53e298a1240be"/>
    <p:sldId xmlns:r="http://schemas.openxmlformats.org/officeDocument/2006/relationships" id="262" r:id="R56719bb64464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2a28bde434f65" /><Relationship Type="http://schemas.openxmlformats.org/officeDocument/2006/relationships/slide" Target="/ppt/slides/slide1.xml" Id="Rcee438e5a69d4595" /><Relationship Type="http://schemas.openxmlformats.org/officeDocument/2006/relationships/slide" Target="/ppt/slides/slide2.xml" Id="R8dfbfb65a5d34e30" /><Relationship Type="http://schemas.openxmlformats.org/officeDocument/2006/relationships/slide" Target="/ppt/slides/slide3.xml" Id="Re96ebe5ac90a4fe7" /><Relationship Type="http://schemas.openxmlformats.org/officeDocument/2006/relationships/slide" Target="/ppt/slides/slide4.xml" Id="R655b6caa0dc64fc0" /><Relationship Type="http://schemas.openxmlformats.org/officeDocument/2006/relationships/slide" Target="/ppt/slides/slide5.xml" Id="R07f4dc5df0df46c7" /><Relationship Type="http://schemas.openxmlformats.org/officeDocument/2006/relationships/slide" Target="/ppt/slides/slide6.xml" Id="Rc9d53e298a1240be" /><Relationship Type="http://schemas.openxmlformats.org/officeDocument/2006/relationships/slide" Target="/ppt/slides/slide7.xml" Id="R56719bb64464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a28ef7c02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2bdfdc0842d1" /><Relationship Type="http://schemas.openxmlformats.org/officeDocument/2006/relationships/theme" Target="/ppt/slideMasters/theme/theme1.xml" Id="R4e5ea9fbe0bf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12bdfdc08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85626ad3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9709b732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00fb43c0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7c70244b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ea6455dd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854d5c3f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0039dc25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