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34278c7d5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87bf0539749bc"/>
  </p:sldMasterIdLst>
  <p:sldIdLst>
    <p:sldId xmlns:r="http://schemas.openxmlformats.org/officeDocument/2006/relationships" id="256" r:id="Rcf92e795c83a4474"/>
    <p:sldId xmlns:r="http://schemas.openxmlformats.org/officeDocument/2006/relationships" id="257" r:id="R3aa3daa85c9444ab"/>
    <p:sldId xmlns:r="http://schemas.openxmlformats.org/officeDocument/2006/relationships" id="258" r:id="R80c4fe41c74c48fb"/>
    <p:sldId xmlns:r="http://schemas.openxmlformats.org/officeDocument/2006/relationships" id="259" r:id="R00d2d15464d74ae0"/>
    <p:sldId xmlns:r="http://schemas.openxmlformats.org/officeDocument/2006/relationships" id="260" r:id="Re87f138a541a4dda"/>
    <p:sldId xmlns:r="http://schemas.openxmlformats.org/officeDocument/2006/relationships" id="261" r:id="R0074bc69262a4493"/>
    <p:sldId xmlns:r="http://schemas.openxmlformats.org/officeDocument/2006/relationships" id="262" r:id="Rac90d40c6ed8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87bf0539749bc" /><Relationship Type="http://schemas.openxmlformats.org/officeDocument/2006/relationships/slide" Target="/ppt/slides/slide1.xml" Id="Rcf92e795c83a4474" /><Relationship Type="http://schemas.openxmlformats.org/officeDocument/2006/relationships/slide" Target="/ppt/slides/slide2.xml" Id="R3aa3daa85c9444ab" /><Relationship Type="http://schemas.openxmlformats.org/officeDocument/2006/relationships/slide" Target="/ppt/slides/slide3.xml" Id="R80c4fe41c74c48fb" /><Relationship Type="http://schemas.openxmlformats.org/officeDocument/2006/relationships/slide" Target="/ppt/slides/slide4.xml" Id="R00d2d15464d74ae0" /><Relationship Type="http://schemas.openxmlformats.org/officeDocument/2006/relationships/slide" Target="/ppt/slides/slide5.xml" Id="Re87f138a541a4dda" /><Relationship Type="http://schemas.openxmlformats.org/officeDocument/2006/relationships/slide" Target="/ppt/slides/slide6.xml" Id="R0074bc69262a4493" /><Relationship Type="http://schemas.openxmlformats.org/officeDocument/2006/relationships/slide" Target="/ppt/slides/slide7.xml" Id="Rac90d40c6ed8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8aa3ccabb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5335bccc40ca" /><Relationship Type="http://schemas.openxmlformats.org/officeDocument/2006/relationships/theme" Target="/ppt/slideMasters/theme/theme1.xml" Id="R5c0f13b8ebc8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75335bccc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11308b79f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a9a9710f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bef55485c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1135d5736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e695c81f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0d68633e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af77c6d62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MONAARVIK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10 588 016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10 598 043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ÅRVIK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Tennebø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