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0023b9bdf4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cab5e56154e26"/>
  </p:sldMasterIdLst>
  <p:sldIdLst>
    <p:sldId xmlns:r="http://schemas.openxmlformats.org/officeDocument/2006/relationships" id="256" r:id="Rdb720ed0c6e44d9c"/>
    <p:sldId xmlns:r="http://schemas.openxmlformats.org/officeDocument/2006/relationships" id="257" r:id="Rc54529cba2724286"/>
    <p:sldId xmlns:r="http://schemas.openxmlformats.org/officeDocument/2006/relationships" id="258" r:id="Rd96e1fcf4fb64299"/>
    <p:sldId xmlns:r="http://schemas.openxmlformats.org/officeDocument/2006/relationships" id="259" r:id="R6a91cfd5cac145dd"/>
    <p:sldId xmlns:r="http://schemas.openxmlformats.org/officeDocument/2006/relationships" id="260" r:id="Rd05c3a5d13b94fec"/>
    <p:sldId xmlns:r="http://schemas.openxmlformats.org/officeDocument/2006/relationships" id="261" r:id="Ree72f1b3f1324b1f"/>
    <p:sldId xmlns:r="http://schemas.openxmlformats.org/officeDocument/2006/relationships" id="262" r:id="R9db45d6bffd74e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cab5e56154e26" /><Relationship Type="http://schemas.openxmlformats.org/officeDocument/2006/relationships/slide" Target="/ppt/slides/slide1.xml" Id="Rdb720ed0c6e44d9c" /><Relationship Type="http://schemas.openxmlformats.org/officeDocument/2006/relationships/slide" Target="/ppt/slides/slide2.xml" Id="Rc54529cba2724286" /><Relationship Type="http://schemas.openxmlformats.org/officeDocument/2006/relationships/slide" Target="/ppt/slides/slide3.xml" Id="Rd96e1fcf4fb64299" /><Relationship Type="http://schemas.openxmlformats.org/officeDocument/2006/relationships/slide" Target="/ppt/slides/slide4.xml" Id="R6a91cfd5cac145dd" /><Relationship Type="http://schemas.openxmlformats.org/officeDocument/2006/relationships/slide" Target="/ppt/slides/slide5.xml" Id="Rd05c3a5d13b94fec" /><Relationship Type="http://schemas.openxmlformats.org/officeDocument/2006/relationships/slide" Target="/ppt/slides/slide6.xml" Id="Ree72f1b3f1324b1f" /><Relationship Type="http://schemas.openxmlformats.org/officeDocument/2006/relationships/slide" Target="/ppt/slides/slide7.xml" Id="R9db45d6bffd74e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dda99b42046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e5b7261a45ca" /><Relationship Type="http://schemas.openxmlformats.org/officeDocument/2006/relationships/theme" Target="/ppt/slideMasters/theme/theme1.xml" Id="R2c9f1720d0c3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6e5b7261a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24fcc78c41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c93673a86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34293e883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14ec08f2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1daca6a4d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d2d503214d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df29f0f0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FINCKELSEN &amp; HILMARSEN REVISJON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1 543 146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 JAN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