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a0e3f400734e0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e1f8f4f3584ccd"/>
  </p:sldMasterIdLst>
  <p:sldIdLst>
    <p:sldId xmlns:r="http://schemas.openxmlformats.org/officeDocument/2006/relationships" id="256" r:id="R888d7dadc7594787"/>
    <p:sldId xmlns:r="http://schemas.openxmlformats.org/officeDocument/2006/relationships" id="257" r:id="R63947de0fcd1442d"/>
    <p:sldId xmlns:r="http://schemas.openxmlformats.org/officeDocument/2006/relationships" id="258" r:id="R40263abb393f415e"/>
    <p:sldId xmlns:r="http://schemas.openxmlformats.org/officeDocument/2006/relationships" id="259" r:id="R409182fcab3142d3"/>
    <p:sldId xmlns:r="http://schemas.openxmlformats.org/officeDocument/2006/relationships" id="260" r:id="R547808fac4c1400e"/>
    <p:sldId xmlns:r="http://schemas.openxmlformats.org/officeDocument/2006/relationships" id="261" r:id="R99b6fbd6322a48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e1f8f4f3584ccd" /><Relationship Type="http://schemas.openxmlformats.org/officeDocument/2006/relationships/slide" Target="/ppt/slides/slide1.xml" Id="R888d7dadc7594787" /><Relationship Type="http://schemas.openxmlformats.org/officeDocument/2006/relationships/slide" Target="/ppt/slides/slide2.xml" Id="R63947de0fcd1442d" /><Relationship Type="http://schemas.openxmlformats.org/officeDocument/2006/relationships/slide" Target="/ppt/slides/slide3.xml" Id="R40263abb393f415e" /><Relationship Type="http://schemas.openxmlformats.org/officeDocument/2006/relationships/slide" Target="/ppt/slides/slide4.xml" Id="R409182fcab3142d3" /><Relationship Type="http://schemas.openxmlformats.org/officeDocument/2006/relationships/slide" Target="/ppt/slides/slide5.xml" Id="R547808fac4c1400e" /><Relationship Type="http://schemas.openxmlformats.org/officeDocument/2006/relationships/slide" Target="/ppt/slides/slide6.xml" Id="R99b6fbd6322a48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9c0521873f46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300e9128e4de8" /><Relationship Type="http://schemas.openxmlformats.org/officeDocument/2006/relationships/theme" Target="/ppt/slideMasters/theme/theme1.xml" Id="R02f03cc395a241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300e9128e4d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18ae0599940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77ae0049b848a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294f171174f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a2f2f0a1c45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d4c4e75d42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ea052e092f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FINCKELSEN &amp; HILMARSEN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Farmanns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1607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kalhagen.no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925 884 499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FINCKELSEN &amp; HILMARSEN REVISJON AS</a:t>
            </a:r>
          </a:p>
        </p:txBody>
      </p:sp>
    </p:spTree>
  </p:cSld>
  <p:clrMapOvr>
    <a:masterClrMapping xmlns:a="http://schemas.openxmlformats.org/drawingml/2006/main"/>
  </p:clrMapOvr>
</p:sld>
</file>